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369" r:id="rId3"/>
    <p:sldId id="285" r:id="rId4"/>
    <p:sldId id="372" r:id="rId5"/>
    <p:sldId id="346" r:id="rId6"/>
    <p:sldId id="347" r:id="rId7"/>
    <p:sldId id="375" r:id="rId8"/>
    <p:sldId id="349" r:id="rId9"/>
    <p:sldId id="350" r:id="rId10"/>
    <p:sldId id="351" r:id="rId11"/>
    <p:sldId id="352" r:id="rId12"/>
    <p:sldId id="353" r:id="rId13"/>
    <p:sldId id="354" r:id="rId14"/>
    <p:sldId id="356" r:id="rId15"/>
    <p:sldId id="355" r:id="rId16"/>
    <p:sldId id="309" r:id="rId17"/>
    <p:sldId id="359" r:id="rId18"/>
    <p:sldId id="360" r:id="rId1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8816"/>
    <a:srgbClr val="83C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7333DE-9399-4971-8338-0190B55376CD}" v="36" dt="2023-08-30T09:49:43.949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DDD5"/>
          </a:solidFill>
        </a:fill>
      </a:tcStyle>
    </a:wholeTbl>
    <a:band2H>
      <a:tcTxStyle/>
      <a:tcStyle>
        <a:tcBdr/>
        <a:fill>
          <a:solidFill>
            <a:srgbClr val="E7EFEB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E3ED"/>
          </a:solidFill>
        </a:fill>
      </a:tcStyle>
    </a:wholeTbl>
    <a:band2H>
      <a:tcTxStyle/>
      <a:tcStyle>
        <a:tcBdr/>
        <a:fill>
          <a:solidFill>
            <a:srgbClr val="E7F2F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DECB"/>
          </a:solidFill>
        </a:fill>
      </a:tcStyle>
    </a:wholeTbl>
    <a:band2H>
      <a:tcTxStyle/>
      <a:tcStyle>
        <a:tcBdr/>
        <a:fill>
          <a:solidFill>
            <a:srgbClr val="FCEF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016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1016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7"/>
    <p:restoredTop sz="91818" autoAdjust="0"/>
  </p:normalViewPr>
  <p:slideViewPr>
    <p:cSldViewPr snapToGrid="0">
      <p:cViewPr varScale="1">
        <p:scale>
          <a:sx n="38" d="100"/>
          <a:sy n="38" d="100"/>
        </p:scale>
        <p:origin x="264" y="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C3 Avventura Urbana" userId="e54f476a47f8a77a" providerId="LiveId" clId="{91864A5D-9EAC-456D-AD55-3B4062BBC0EE}"/>
    <pc:docChg chg="custSel addSld modSld">
      <pc:chgData name="PC3 Avventura Urbana" userId="e54f476a47f8a77a" providerId="LiveId" clId="{91864A5D-9EAC-456D-AD55-3B4062BBC0EE}" dt="2023-06-30T15:46:36.658" v="10" actId="962"/>
      <pc:docMkLst>
        <pc:docMk/>
      </pc:docMkLst>
      <pc:sldChg chg="modSp">
        <pc:chgData name="PC3 Avventura Urbana" userId="e54f476a47f8a77a" providerId="LiveId" clId="{91864A5D-9EAC-456D-AD55-3B4062BBC0EE}" dt="2023-06-30T14:53:44.041" v="0" actId="14826"/>
        <pc:sldMkLst>
          <pc:docMk/>
          <pc:sldMk cId="756078254" sldId="320"/>
        </pc:sldMkLst>
        <pc:picChg chg="mod">
          <ac:chgData name="PC3 Avventura Urbana" userId="e54f476a47f8a77a" providerId="LiveId" clId="{91864A5D-9EAC-456D-AD55-3B4062BBC0EE}" dt="2023-06-30T14:53:44.041" v="0" actId="14826"/>
          <ac:picMkLst>
            <pc:docMk/>
            <pc:sldMk cId="756078254" sldId="320"/>
            <ac:picMk id="3" creationId="{3B954701-B4E1-0C97-AB78-7ADEB42BD7B1}"/>
          </ac:picMkLst>
        </pc:picChg>
      </pc:sldChg>
      <pc:sldChg chg="modSp">
        <pc:chgData name="PC3 Avventura Urbana" userId="e54f476a47f8a77a" providerId="LiveId" clId="{91864A5D-9EAC-456D-AD55-3B4062BBC0EE}" dt="2023-06-30T14:54:48.530" v="1" actId="14826"/>
        <pc:sldMkLst>
          <pc:docMk/>
          <pc:sldMk cId="2690527696" sldId="326"/>
        </pc:sldMkLst>
        <pc:picChg chg="mod">
          <ac:chgData name="PC3 Avventura Urbana" userId="e54f476a47f8a77a" providerId="LiveId" clId="{91864A5D-9EAC-456D-AD55-3B4062BBC0EE}" dt="2023-06-30T14:54:48.530" v="1" actId="14826"/>
          <ac:picMkLst>
            <pc:docMk/>
            <pc:sldMk cId="2690527696" sldId="326"/>
            <ac:picMk id="3" creationId="{F7658363-416B-636C-557C-9AC6A5B67B9B}"/>
          </ac:picMkLst>
        </pc:picChg>
      </pc:sldChg>
      <pc:sldChg chg="modSp">
        <pc:chgData name="PC3 Avventura Urbana" userId="e54f476a47f8a77a" providerId="LiveId" clId="{91864A5D-9EAC-456D-AD55-3B4062BBC0EE}" dt="2023-06-30T14:56:52.756" v="2" actId="14826"/>
        <pc:sldMkLst>
          <pc:docMk/>
          <pc:sldMk cId="1766879492" sldId="332"/>
        </pc:sldMkLst>
        <pc:picChg chg="mod">
          <ac:chgData name="PC3 Avventura Urbana" userId="e54f476a47f8a77a" providerId="LiveId" clId="{91864A5D-9EAC-456D-AD55-3B4062BBC0EE}" dt="2023-06-30T14:56:52.756" v="2" actId="14826"/>
          <ac:picMkLst>
            <pc:docMk/>
            <pc:sldMk cId="1766879492" sldId="332"/>
            <ac:picMk id="3" creationId="{92C72C05-CFC4-87D3-9693-25039B406DE0}"/>
          </ac:picMkLst>
        </pc:picChg>
      </pc:sldChg>
      <pc:sldChg chg="addSp delSp modSp new mod">
        <pc:chgData name="PC3 Avventura Urbana" userId="e54f476a47f8a77a" providerId="LiveId" clId="{91864A5D-9EAC-456D-AD55-3B4062BBC0EE}" dt="2023-06-30T15:46:36.658" v="10" actId="962"/>
        <pc:sldMkLst>
          <pc:docMk/>
          <pc:sldMk cId="2091560885" sldId="345"/>
        </pc:sldMkLst>
        <pc:graphicFrameChg chg="add del mod">
          <ac:chgData name="PC3 Avventura Urbana" userId="e54f476a47f8a77a" providerId="LiveId" clId="{91864A5D-9EAC-456D-AD55-3B4062BBC0EE}" dt="2023-06-30T15:46:29.587" v="7" actId="21"/>
          <ac:graphicFrameMkLst>
            <pc:docMk/>
            <pc:sldMk cId="2091560885" sldId="345"/>
            <ac:graphicFrameMk id="2" creationId="{8C420B48-0166-AE19-1B0D-C655B431A689}"/>
          </ac:graphicFrameMkLst>
        </pc:graphicFrameChg>
        <pc:picChg chg="add mod">
          <ac:chgData name="PC3 Avventura Urbana" userId="e54f476a47f8a77a" providerId="LiveId" clId="{91864A5D-9EAC-456D-AD55-3B4062BBC0EE}" dt="2023-06-30T15:46:36.658" v="10" actId="962"/>
          <ac:picMkLst>
            <pc:docMk/>
            <pc:sldMk cId="2091560885" sldId="345"/>
            <ac:picMk id="4" creationId="{620F8D60-C120-E889-5C1A-141744F0F196}"/>
          </ac:picMkLst>
        </pc:picChg>
      </pc:sldChg>
    </pc:docChg>
  </pc:docChgLst>
  <pc:docChgLst>
    <pc:chgData name="PC3 Avventura Urbana" userId="e54f476a47f8a77a" providerId="LiveId" clId="{7E7333DE-9399-4971-8338-0190B55376CD}"/>
    <pc:docChg chg="undo redo custSel addSld delSld modSld sldOrd">
      <pc:chgData name="PC3 Avventura Urbana" userId="e54f476a47f8a77a" providerId="LiveId" clId="{7E7333DE-9399-4971-8338-0190B55376CD}" dt="2023-08-31T08:05:12.946" v="14204" actId="20577"/>
      <pc:docMkLst>
        <pc:docMk/>
      </pc:docMkLst>
      <pc:sldChg chg="del">
        <pc:chgData name="PC3 Avventura Urbana" userId="e54f476a47f8a77a" providerId="LiveId" clId="{7E7333DE-9399-4971-8338-0190B55376CD}" dt="2023-08-29T10:55:05.949" v="5259" actId="2696"/>
        <pc:sldMkLst>
          <pc:docMk/>
          <pc:sldMk cId="0" sldId="277"/>
        </pc:sldMkLst>
      </pc:sldChg>
      <pc:sldChg chg="delSp modSp mod">
        <pc:chgData name="PC3 Avventura Urbana" userId="e54f476a47f8a77a" providerId="LiveId" clId="{7E7333DE-9399-4971-8338-0190B55376CD}" dt="2023-08-30T09:35:59.946" v="14038" actId="20577"/>
        <pc:sldMkLst>
          <pc:docMk/>
          <pc:sldMk cId="1475212471" sldId="285"/>
        </pc:sldMkLst>
        <pc:spChg chg="mod">
          <ac:chgData name="PC3 Avventura Urbana" userId="e54f476a47f8a77a" providerId="LiveId" clId="{7E7333DE-9399-4971-8338-0190B55376CD}" dt="2023-08-29T08:04:31.326" v="1781" actId="13926"/>
          <ac:spMkLst>
            <pc:docMk/>
            <pc:sldMk cId="1475212471" sldId="285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9:35:59.946" v="14038" actId="20577"/>
          <ac:spMkLst>
            <pc:docMk/>
            <pc:sldMk cId="1475212471" sldId="285"/>
            <ac:spMk id="3" creationId="{5FE43E6F-AD86-2E84-70DB-AB35846AD6E9}"/>
          </ac:spMkLst>
        </pc:spChg>
        <pc:spChg chg="del">
          <ac:chgData name="PC3 Avventura Urbana" userId="e54f476a47f8a77a" providerId="LiveId" clId="{7E7333DE-9399-4971-8338-0190B55376CD}" dt="2023-08-29T08:01:33.841" v="1318" actId="21"/>
          <ac:spMkLst>
            <pc:docMk/>
            <pc:sldMk cId="1475212471" sldId="285"/>
            <ac:spMk id="4" creationId="{C132BD2F-38B9-4DA4-B258-CE5F95D78F31}"/>
          </ac:spMkLst>
        </pc:spChg>
        <pc:spChg chg="del">
          <ac:chgData name="PC3 Avventura Urbana" userId="e54f476a47f8a77a" providerId="LiveId" clId="{7E7333DE-9399-4971-8338-0190B55376CD}" dt="2023-08-29T08:01:37.915" v="1319" actId="21"/>
          <ac:spMkLst>
            <pc:docMk/>
            <pc:sldMk cId="1475212471" sldId="285"/>
            <ac:spMk id="5" creationId="{13D0328A-1A2C-01C9-20B2-081B8C08EDDC}"/>
          </ac:spMkLst>
        </pc:spChg>
        <pc:spChg chg="del">
          <ac:chgData name="PC3 Avventura Urbana" userId="e54f476a47f8a77a" providerId="LiveId" clId="{7E7333DE-9399-4971-8338-0190B55376CD}" dt="2023-08-29T08:01:41.676" v="1320" actId="21"/>
          <ac:spMkLst>
            <pc:docMk/>
            <pc:sldMk cId="1475212471" sldId="285"/>
            <ac:spMk id="6" creationId="{4B1C87F1-EE70-8F92-66E2-59068D062CDF}"/>
          </ac:spMkLst>
        </pc:spChg>
        <pc:spChg chg="mod">
          <ac:chgData name="PC3 Avventura Urbana" userId="e54f476a47f8a77a" providerId="LiveId" clId="{7E7333DE-9399-4971-8338-0190B55376CD}" dt="2023-08-29T07:59:06.992" v="1108" actId="1076"/>
          <ac:spMkLst>
            <pc:docMk/>
            <pc:sldMk cId="1475212471" sldId="285"/>
            <ac:spMk id="114" creationId="{00000000-0000-0000-0000-000000000000}"/>
          </ac:spMkLst>
        </pc:spChg>
      </pc:sldChg>
      <pc:sldChg chg="del">
        <pc:chgData name="PC3 Avventura Urbana" userId="e54f476a47f8a77a" providerId="LiveId" clId="{7E7333DE-9399-4971-8338-0190B55376CD}" dt="2023-08-29T10:55:12.629" v="5262" actId="2696"/>
        <pc:sldMkLst>
          <pc:docMk/>
          <pc:sldMk cId="2605095139" sldId="298"/>
        </pc:sldMkLst>
      </pc:sldChg>
      <pc:sldChg chg="del">
        <pc:chgData name="PC3 Avventura Urbana" userId="e54f476a47f8a77a" providerId="LiveId" clId="{7E7333DE-9399-4971-8338-0190B55376CD}" dt="2023-08-29T10:55:18.733" v="5265" actId="2696"/>
        <pc:sldMkLst>
          <pc:docMk/>
          <pc:sldMk cId="1985219131" sldId="299"/>
        </pc:sldMkLst>
      </pc:sldChg>
      <pc:sldChg chg="del">
        <pc:chgData name="PC3 Avventura Urbana" userId="e54f476a47f8a77a" providerId="LiveId" clId="{7E7333DE-9399-4971-8338-0190B55376CD}" dt="2023-08-29T10:55:24.292" v="5268" actId="2696"/>
        <pc:sldMkLst>
          <pc:docMk/>
          <pc:sldMk cId="1729661866" sldId="300"/>
        </pc:sldMkLst>
      </pc:sldChg>
      <pc:sldChg chg="del">
        <pc:chgData name="PC3 Avventura Urbana" userId="e54f476a47f8a77a" providerId="LiveId" clId="{7E7333DE-9399-4971-8338-0190B55376CD}" dt="2023-08-29T10:55:31.379" v="5271" actId="2696"/>
        <pc:sldMkLst>
          <pc:docMk/>
          <pc:sldMk cId="2916951424" sldId="301"/>
        </pc:sldMkLst>
      </pc:sldChg>
      <pc:sldChg chg="del">
        <pc:chgData name="PC3 Avventura Urbana" userId="e54f476a47f8a77a" providerId="LiveId" clId="{7E7333DE-9399-4971-8338-0190B55376CD}" dt="2023-08-29T10:55:37.276" v="5274" actId="2696"/>
        <pc:sldMkLst>
          <pc:docMk/>
          <pc:sldMk cId="4136800241" sldId="302"/>
        </pc:sldMkLst>
      </pc:sldChg>
      <pc:sldChg chg="del">
        <pc:chgData name="PC3 Avventura Urbana" userId="e54f476a47f8a77a" providerId="LiveId" clId="{7E7333DE-9399-4971-8338-0190B55376CD}" dt="2023-08-29T10:55:43.185" v="5277" actId="2696"/>
        <pc:sldMkLst>
          <pc:docMk/>
          <pc:sldMk cId="3826184180" sldId="303"/>
        </pc:sldMkLst>
      </pc:sldChg>
      <pc:sldChg chg="del">
        <pc:chgData name="PC3 Avventura Urbana" userId="e54f476a47f8a77a" providerId="LiveId" clId="{7E7333DE-9399-4971-8338-0190B55376CD}" dt="2023-08-29T10:55:48.492" v="5280" actId="2696"/>
        <pc:sldMkLst>
          <pc:docMk/>
          <pc:sldMk cId="3176695090" sldId="304"/>
        </pc:sldMkLst>
      </pc:sldChg>
      <pc:sldChg chg="del">
        <pc:chgData name="PC3 Avventura Urbana" userId="e54f476a47f8a77a" providerId="LiveId" clId="{7E7333DE-9399-4971-8338-0190B55376CD}" dt="2023-08-29T10:55:53.914" v="5283" actId="2696"/>
        <pc:sldMkLst>
          <pc:docMk/>
          <pc:sldMk cId="894602594" sldId="305"/>
        </pc:sldMkLst>
      </pc:sldChg>
      <pc:sldChg chg="del">
        <pc:chgData name="PC3 Avventura Urbana" userId="e54f476a47f8a77a" providerId="LiveId" clId="{7E7333DE-9399-4971-8338-0190B55376CD}" dt="2023-08-29T10:55:59.004" v="5286" actId="2696"/>
        <pc:sldMkLst>
          <pc:docMk/>
          <pc:sldMk cId="3815310842" sldId="306"/>
        </pc:sldMkLst>
      </pc:sldChg>
      <pc:sldChg chg="del">
        <pc:chgData name="PC3 Avventura Urbana" userId="e54f476a47f8a77a" providerId="LiveId" clId="{7E7333DE-9399-4971-8338-0190B55376CD}" dt="2023-08-29T10:56:04.089" v="5289" actId="2696"/>
        <pc:sldMkLst>
          <pc:docMk/>
          <pc:sldMk cId="34079342" sldId="307"/>
        </pc:sldMkLst>
      </pc:sldChg>
      <pc:sldChg chg="del">
        <pc:chgData name="PC3 Avventura Urbana" userId="e54f476a47f8a77a" providerId="LiveId" clId="{7E7333DE-9399-4971-8338-0190B55376CD}" dt="2023-08-29T10:56:09.819" v="5292" actId="2696"/>
        <pc:sldMkLst>
          <pc:docMk/>
          <pc:sldMk cId="2104827947" sldId="308"/>
        </pc:sldMkLst>
      </pc:sldChg>
      <pc:sldChg chg="modSp mod ord">
        <pc:chgData name="PC3 Avventura Urbana" userId="e54f476a47f8a77a" providerId="LiveId" clId="{7E7333DE-9399-4971-8338-0190B55376CD}" dt="2023-08-30T08:41:32.271" v="11978"/>
        <pc:sldMkLst>
          <pc:docMk/>
          <pc:sldMk cId="2526843966" sldId="309"/>
        </pc:sldMkLst>
        <pc:spChg chg="mod">
          <ac:chgData name="PC3 Avventura Urbana" userId="e54f476a47f8a77a" providerId="LiveId" clId="{7E7333DE-9399-4971-8338-0190B55376CD}" dt="2023-08-30T08:41:24.585" v="11976" actId="1076"/>
          <ac:spMkLst>
            <pc:docMk/>
            <pc:sldMk cId="2526843966" sldId="309"/>
            <ac:spMk id="394" creationId="{00000000-0000-0000-0000-000000000000}"/>
          </ac:spMkLst>
        </pc:spChg>
      </pc:sldChg>
      <pc:sldChg chg="del">
        <pc:chgData name="PC3 Avventura Urbana" userId="e54f476a47f8a77a" providerId="LiveId" clId="{7E7333DE-9399-4971-8338-0190B55376CD}" dt="2023-08-29T10:56:28.259" v="5299" actId="2696"/>
        <pc:sldMkLst>
          <pc:docMk/>
          <pc:sldMk cId="4048413347" sldId="310"/>
        </pc:sldMkLst>
      </pc:sldChg>
      <pc:sldChg chg="del">
        <pc:chgData name="PC3 Avventura Urbana" userId="e54f476a47f8a77a" providerId="LiveId" clId="{7E7333DE-9399-4971-8338-0190B55376CD}" dt="2023-08-29T10:56:33.652" v="5302" actId="2696"/>
        <pc:sldMkLst>
          <pc:docMk/>
          <pc:sldMk cId="274749836" sldId="311"/>
        </pc:sldMkLst>
      </pc:sldChg>
      <pc:sldChg chg="del">
        <pc:chgData name="PC3 Avventura Urbana" userId="e54f476a47f8a77a" providerId="LiveId" clId="{7E7333DE-9399-4971-8338-0190B55376CD}" dt="2023-08-29T10:55:00.714" v="5258" actId="2696"/>
        <pc:sldMkLst>
          <pc:docMk/>
          <pc:sldMk cId="2600570131" sldId="313"/>
        </pc:sldMkLst>
      </pc:sldChg>
      <pc:sldChg chg="del">
        <pc:chgData name="PC3 Avventura Urbana" userId="e54f476a47f8a77a" providerId="LiveId" clId="{7E7333DE-9399-4971-8338-0190B55376CD}" dt="2023-08-29T10:55:08.037" v="5260" actId="2696"/>
        <pc:sldMkLst>
          <pc:docMk/>
          <pc:sldMk cId="419551111" sldId="314"/>
        </pc:sldMkLst>
      </pc:sldChg>
      <pc:sldChg chg="del">
        <pc:chgData name="PC3 Avventura Urbana" userId="e54f476a47f8a77a" providerId="LiveId" clId="{7E7333DE-9399-4971-8338-0190B55376CD}" dt="2023-08-29T10:55:10.137" v="5261" actId="2696"/>
        <pc:sldMkLst>
          <pc:docMk/>
          <pc:sldMk cId="3783566745" sldId="315"/>
        </pc:sldMkLst>
      </pc:sldChg>
      <pc:sldChg chg="del">
        <pc:chgData name="PC3 Avventura Urbana" userId="e54f476a47f8a77a" providerId="LiveId" clId="{7E7333DE-9399-4971-8338-0190B55376CD}" dt="2023-08-29T10:55:14.595" v="5263" actId="2696"/>
        <pc:sldMkLst>
          <pc:docMk/>
          <pc:sldMk cId="3053135827" sldId="316"/>
        </pc:sldMkLst>
      </pc:sldChg>
      <pc:sldChg chg="del">
        <pc:chgData name="PC3 Avventura Urbana" userId="e54f476a47f8a77a" providerId="LiveId" clId="{7E7333DE-9399-4971-8338-0190B55376CD}" dt="2023-08-29T10:55:16.754" v="5264" actId="2696"/>
        <pc:sldMkLst>
          <pc:docMk/>
          <pc:sldMk cId="3999324802" sldId="317"/>
        </pc:sldMkLst>
      </pc:sldChg>
      <pc:sldChg chg="del">
        <pc:chgData name="PC3 Avventura Urbana" userId="e54f476a47f8a77a" providerId="LiveId" clId="{7E7333DE-9399-4971-8338-0190B55376CD}" dt="2023-08-29T10:55:20.673" v="5266" actId="2696"/>
        <pc:sldMkLst>
          <pc:docMk/>
          <pc:sldMk cId="1399802477" sldId="318"/>
        </pc:sldMkLst>
      </pc:sldChg>
      <pc:sldChg chg="del">
        <pc:chgData name="PC3 Avventura Urbana" userId="e54f476a47f8a77a" providerId="LiveId" clId="{7E7333DE-9399-4971-8338-0190B55376CD}" dt="2023-08-29T10:55:22.452" v="5267" actId="2696"/>
        <pc:sldMkLst>
          <pc:docMk/>
          <pc:sldMk cId="2531741242" sldId="319"/>
        </pc:sldMkLst>
      </pc:sldChg>
      <pc:sldChg chg="del">
        <pc:chgData name="PC3 Avventura Urbana" userId="e54f476a47f8a77a" providerId="LiveId" clId="{7E7333DE-9399-4971-8338-0190B55376CD}" dt="2023-08-29T10:55:29.374" v="5270" actId="2696"/>
        <pc:sldMkLst>
          <pc:docMk/>
          <pc:sldMk cId="756078254" sldId="320"/>
        </pc:sldMkLst>
      </pc:sldChg>
      <pc:sldChg chg="del">
        <pc:chgData name="PC3 Avventura Urbana" userId="e54f476a47f8a77a" providerId="LiveId" clId="{7E7333DE-9399-4971-8338-0190B55376CD}" dt="2023-08-29T10:55:27.403" v="5269" actId="2696"/>
        <pc:sldMkLst>
          <pc:docMk/>
          <pc:sldMk cId="3641224101" sldId="321"/>
        </pc:sldMkLst>
      </pc:sldChg>
      <pc:sldChg chg="del">
        <pc:chgData name="PC3 Avventura Urbana" userId="e54f476a47f8a77a" providerId="LiveId" clId="{7E7333DE-9399-4971-8338-0190B55376CD}" dt="2023-08-29T10:55:33.529" v="5272" actId="2696"/>
        <pc:sldMkLst>
          <pc:docMk/>
          <pc:sldMk cId="187434986" sldId="322"/>
        </pc:sldMkLst>
      </pc:sldChg>
      <pc:sldChg chg="del">
        <pc:chgData name="PC3 Avventura Urbana" userId="e54f476a47f8a77a" providerId="LiveId" clId="{7E7333DE-9399-4971-8338-0190B55376CD}" dt="2023-08-29T10:55:35.356" v="5273" actId="2696"/>
        <pc:sldMkLst>
          <pc:docMk/>
          <pc:sldMk cId="2431481799" sldId="323"/>
        </pc:sldMkLst>
      </pc:sldChg>
      <pc:sldChg chg="del">
        <pc:chgData name="PC3 Avventura Urbana" userId="e54f476a47f8a77a" providerId="LiveId" clId="{7E7333DE-9399-4971-8338-0190B55376CD}" dt="2023-08-29T10:55:38.869" v="5275" actId="2696"/>
        <pc:sldMkLst>
          <pc:docMk/>
          <pc:sldMk cId="1202424308" sldId="324"/>
        </pc:sldMkLst>
      </pc:sldChg>
      <pc:sldChg chg="del">
        <pc:chgData name="PC3 Avventura Urbana" userId="e54f476a47f8a77a" providerId="LiveId" clId="{7E7333DE-9399-4971-8338-0190B55376CD}" dt="2023-08-29T10:55:40.840" v="5276" actId="2696"/>
        <pc:sldMkLst>
          <pc:docMk/>
          <pc:sldMk cId="2112341585" sldId="325"/>
        </pc:sldMkLst>
      </pc:sldChg>
      <pc:sldChg chg="del">
        <pc:chgData name="PC3 Avventura Urbana" userId="e54f476a47f8a77a" providerId="LiveId" clId="{7E7333DE-9399-4971-8338-0190B55376CD}" dt="2023-08-29T10:55:45.118" v="5278" actId="2696"/>
        <pc:sldMkLst>
          <pc:docMk/>
          <pc:sldMk cId="2690527696" sldId="326"/>
        </pc:sldMkLst>
      </pc:sldChg>
      <pc:sldChg chg="del">
        <pc:chgData name="PC3 Avventura Urbana" userId="e54f476a47f8a77a" providerId="LiveId" clId="{7E7333DE-9399-4971-8338-0190B55376CD}" dt="2023-08-29T10:55:46.728" v="5279" actId="2696"/>
        <pc:sldMkLst>
          <pc:docMk/>
          <pc:sldMk cId="2406989848" sldId="327"/>
        </pc:sldMkLst>
      </pc:sldChg>
      <pc:sldChg chg="del">
        <pc:chgData name="PC3 Avventura Urbana" userId="e54f476a47f8a77a" providerId="LiveId" clId="{7E7333DE-9399-4971-8338-0190B55376CD}" dt="2023-08-29T10:55:50.441" v="5281" actId="2696"/>
        <pc:sldMkLst>
          <pc:docMk/>
          <pc:sldMk cId="3562765802" sldId="328"/>
        </pc:sldMkLst>
      </pc:sldChg>
      <pc:sldChg chg="del">
        <pc:chgData name="PC3 Avventura Urbana" userId="e54f476a47f8a77a" providerId="LiveId" clId="{7E7333DE-9399-4971-8338-0190B55376CD}" dt="2023-08-29T10:55:52.168" v="5282" actId="2696"/>
        <pc:sldMkLst>
          <pc:docMk/>
          <pc:sldMk cId="1884642260" sldId="329"/>
        </pc:sldMkLst>
      </pc:sldChg>
      <pc:sldChg chg="del">
        <pc:chgData name="PC3 Avventura Urbana" userId="e54f476a47f8a77a" providerId="LiveId" clId="{7E7333DE-9399-4971-8338-0190B55376CD}" dt="2023-08-29T10:55:57.275" v="5285" actId="2696"/>
        <pc:sldMkLst>
          <pc:docMk/>
          <pc:sldMk cId="627164178" sldId="330"/>
        </pc:sldMkLst>
      </pc:sldChg>
      <pc:sldChg chg="del">
        <pc:chgData name="PC3 Avventura Urbana" userId="e54f476a47f8a77a" providerId="LiveId" clId="{7E7333DE-9399-4971-8338-0190B55376CD}" dt="2023-08-29T10:55:55.651" v="5284" actId="2696"/>
        <pc:sldMkLst>
          <pc:docMk/>
          <pc:sldMk cId="3406931165" sldId="331"/>
        </pc:sldMkLst>
      </pc:sldChg>
      <pc:sldChg chg="del">
        <pc:chgData name="PC3 Avventura Urbana" userId="e54f476a47f8a77a" providerId="LiveId" clId="{7E7333DE-9399-4971-8338-0190B55376CD}" dt="2023-08-29T10:56:00.574" v="5287" actId="2696"/>
        <pc:sldMkLst>
          <pc:docMk/>
          <pc:sldMk cId="1766879492" sldId="332"/>
        </pc:sldMkLst>
      </pc:sldChg>
      <pc:sldChg chg="del">
        <pc:chgData name="PC3 Avventura Urbana" userId="e54f476a47f8a77a" providerId="LiveId" clId="{7E7333DE-9399-4971-8338-0190B55376CD}" dt="2023-08-29T10:56:02.489" v="5288" actId="2696"/>
        <pc:sldMkLst>
          <pc:docMk/>
          <pc:sldMk cId="707958925" sldId="333"/>
        </pc:sldMkLst>
      </pc:sldChg>
      <pc:sldChg chg="del">
        <pc:chgData name="PC3 Avventura Urbana" userId="e54f476a47f8a77a" providerId="LiveId" clId="{7E7333DE-9399-4971-8338-0190B55376CD}" dt="2023-08-29T10:56:05.896" v="5290" actId="2696"/>
        <pc:sldMkLst>
          <pc:docMk/>
          <pc:sldMk cId="296932148" sldId="334"/>
        </pc:sldMkLst>
      </pc:sldChg>
      <pc:sldChg chg="del">
        <pc:chgData name="PC3 Avventura Urbana" userId="e54f476a47f8a77a" providerId="LiveId" clId="{7E7333DE-9399-4971-8338-0190B55376CD}" dt="2023-08-29T10:56:08.103" v="5291" actId="2696"/>
        <pc:sldMkLst>
          <pc:docMk/>
          <pc:sldMk cId="2638411458" sldId="335"/>
        </pc:sldMkLst>
      </pc:sldChg>
      <pc:sldChg chg="add del">
        <pc:chgData name="PC3 Avventura Urbana" userId="e54f476a47f8a77a" providerId="LiveId" clId="{7E7333DE-9399-4971-8338-0190B55376CD}" dt="2023-08-29T10:56:19.402" v="5295" actId="2696"/>
        <pc:sldMkLst>
          <pc:docMk/>
          <pc:sldMk cId="2819755310" sldId="336"/>
        </pc:sldMkLst>
      </pc:sldChg>
      <pc:sldChg chg="del">
        <pc:chgData name="PC3 Avventura Urbana" userId="e54f476a47f8a77a" providerId="LiveId" clId="{7E7333DE-9399-4971-8338-0190B55376CD}" dt="2023-08-29T10:56:21.744" v="5296" actId="2696"/>
        <pc:sldMkLst>
          <pc:docMk/>
          <pc:sldMk cId="3118267247" sldId="337"/>
        </pc:sldMkLst>
      </pc:sldChg>
      <pc:sldChg chg="del">
        <pc:chgData name="PC3 Avventura Urbana" userId="e54f476a47f8a77a" providerId="LiveId" clId="{7E7333DE-9399-4971-8338-0190B55376CD}" dt="2023-08-29T10:56:24.151" v="5297" actId="2696"/>
        <pc:sldMkLst>
          <pc:docMk/>
          <pc:sldMk cId="2852124215" sldId="338"/>
        </pc:sldMkLst>
      </pc:sldChg>
      <pc:sldChg chg="del">
        <pc:chgData name="PC3 Avventura Urbana" userId="e54f476a47f8a77a" providerId="LiveId" clId="{7E7333DE-9399-4971-8338-0190B55376CD}" dt="2023-08-29T10:56:26.272" v="5298" actId="2696"/>
        <pc:sldMkLst>
          <pc:docMk/>
          <pc:sldMk cId="3075318531" sldId="339"/>
        </pc:sldMkLst>
      </pc:sldChg>
      <pc:sldChg chg="del">
        <pc:chgData name="PC3 Avventura Urbana" userId="e54f476a47f8a77a" providerId="LiveId" clId="{7E7333DE-9399-4971-8338-0190B55376CD}" dt="2023-08-29T10:56:30.211" v="5300" actId="2696"/>
        <pc:sldMkLst>
          <pc:docMk/>
          <pc:sldMk cId="2363408954" sldId="340"/>
        </pc:sldMkLst>
      </pc:sldChg>
      <pc:sldChg chg="del">
        <pc:chgData name="PC3 Avventura Urbana" userId="e54f476a47f8a77a" providerId="LiveId" clId="{7E7333DE-9399-4971-8338-0190B55376CD}" dt="2023-08-29T10:56:31.902" v="5301" actId="2696"/>
        <pc:sldMkLst>
          <pc:docMk/>
          <pc:sldMk cId="3755632157" sldId="341"/>
        </pc:sldMkLst>
      </pc:sldChg>
      <pc:sldChg chg="del">
        <pc:chgData name="PC3 Avventura Urbana" userId="e54f476a47f8a77a" providerId="LiveId" clId="{7E7333DE-9399-4971-8338-0190B55376CD}" dt="2023-08-29T10:56:35.396" v="5303" actId="2696"/>
        <pc:sldMkLst>
          <pc:docMk/>
          <pc:sldMk cId="3165307662" sldId="342"/>
        </pc:sldMkLst>
      </pc:sldChg>
      <pc:sldChg chg="del">
        <pc:chgData name="PC3 Avventura Urbana" userId="e54f476a47f8a77a" providerId="LiveId" clId="{7E7333DE-9399-4971-8338-0190B55376CD}" dt="2023-08-29T10:56:37.298" v="5304" actId="2696"/>
        <pc:sldMkLst>
          <pc:docMk/>
          <pc:sldMk cId="1340210972" sldId="343"/>
        </pc:sldMkLst>
      </pc:sldChg>
      <pc:sldChg chg="del">
        <pc:chgData name="PC3 Avventura Urbana" userId="e54f476a47f8a77a" providerId="LiveId" clId="{7E7333DE-9399-4971-8338-0190B55376CD}" dt="2023-08-29T10:56:43.063" v="5306" actId="2696"/>
        <pc:sldMkLst>
          <pc:docMk/>
          <pc:sldMk cId="2026422194" sldId="344"/>
        </pc:sldMkLst>
      </pc:sldChg>
      <pc:sldChg chg="del">
        <pc:chgData name="PC3 Avventura Urbana" userId="e54f476a47f8a77a" providerId="LiveId" clId="{7E7333DE-9399-4971-8338-0190B55376CD}" dt="2023-08-29T10:56:40.607" v="5305" actId="2696"/>
        <pc:sldMkLst>
          <pc:docMk/>
          <pc:sldMk cId="2091560885" sldId="345"/>
        </pc:sldMkLst>
      </pc:sldChg>
      <pc:sldChg chg="addSp delSp modSp add mod">
        <pc:chgData name="PC3 Avventura Urbana" userId="e54f476a47f8a77a" providerId="LiveId" clId="{7E7333DE-9399-4971-8338-0190B55376CD}" dt="2023-08-30T10:06:01.236" v="14090" actId="20577"/>
        <pc:sldMkLst>
          <pc:docMk/>
          <pc:sldMk cId="1871660272" sldId="346"/>
        </pc:sldMkLst>
        <pc:spChg chg="mod">
          <ac:chgData name="PC3 Avventura Urbana" userId="e54f476a47f8a77a" providerId="LiveId" clId="{7E7333DE-9399-4971-8338-0190B55376CD}" dt="2023-08-29T08:10:50.766" v="1811" actId="20577"/>
          <ac:spMkLst>
            <pc:docMk/>
            <pc:sldMk cId="1871660272" sldId="346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10:06:01.236" v="14090" actId="20577"/>
          <ac:spMkLst>
            <pc:docMk/>
            <pc:sldMk cId="1871660272" sldId="346"/>
            <ac:spMk id="3" creationId="{5FE43E6F-AD86-2E84-70DB-AB35846AD6E9}"/>
          </ac:spMkLst>
        </pc:spChg>
        <pc:spChg chg="add mod">
          <ac:chgData name="PC3 Avventura Urbana" userId="e54f476a47f8a77a" providerId="LiveId" clId="{7E7333DE-9399-4971-8338-0190B55376CD}" dt="2023-08-29T08:17:05.083" v="2463" actId="1076"/>
          <ac:spMkLst>
            <pc:docMk/>
            <pc:sldMk cId="1871660272" sldId="346"/>
            <ac:spMk id="4" creationId="{E9155BB1-8A17-C0BC-9B56-0F3AA6DD4DA9}"/>
          </ac:spMkLst>
        </pc:spChg>
        <pc:spChg chg="add mod">
          <ac:chgData name="PC3 Avventura Urbana" userId="e54f476a47f8a77a" providerId="LiveId" clId="{7E7333DE-9399-4971-8338-0190B55376CD}" dt="2023-08-29T08:16:58.095" v="2462" actId="1076"/>
          <ac:spMkLst>
            <pc:docMk/>
            <pc:sldMk cId="1871660272" sldId="346"/>
            <ac:spMk id="5" creationId="{0822BEB0-FDD8-4967-64CD-2129859EBE68}"/>
          </ac:spMkLst>
        </pc:spChg>
        <pc:spChg chg="add mod">
          <ac:chgData name="PC3 Avventura Urbana" userId="e54f476a47f8a77a" providerId="LiveId" clId="{7E7333DE-9399-4971-8338-0190B55376CD}" dt="2023-08-29T08:17:08.609" v="2464" actId="1076"/>
          <ac:spMkLst>
            <pc:docMk/>
            <pc:sldMk cId="1871660272" sldId="346"/>
            <ac:spMk id="6" creationId="{1EFD9C57-7551-1439-BC52-0E54780C6942}"/>
          </ac:spMkLst>
        </pc:spChg>
        <pc:spChg chg="add del mod">
          <ac:chgData name="PC3 Avventura Urbana" userId="e54f476a47f8a77a" providerId="LiveId" clId="{7E7333DE-9399-4971-8338-0190B55376CD}" dt="2023-08-29T08:17:43.759" v="2467" actId="21"/>
          <ac:spMkLst>
            <pc:docMk/>
            <pc:sldMk cId="1871660272" sldId="346"/>
            <ac:spMk id="7" creationId="{DBBDD896-1AE7-E6C7-7A82-D72BB5DC74A1}"/>
          </ac:spMkLst>
        </pc:spChg>
        <pc:spChg chg="add mod">
          <ac:chgData name="PC3 Avventura Urbana" userId="e54f476a47f8a77a" providerId="LiveId" clId="{7E7333DE-9399-4971-8338-0190B55376CD}" dt="2023-08-30T07:36:49.543" v="10345" actId="20577"/>
          <ac:spMkLst>
            <pc:docMk/>
            <pc:sldMk cId="1871660272" sldId="346"/>
            <ac:spMk id="8" creationId="{C8201394-DAE2-326E-1B16-6B7CF3F0FC48}"/>
          </ac:spMkLst>
        </pc:spChg>
      </pc:sldChg>
      <pc:sldChg chg="modSp add mod ord">
        <pc:chgData name="PC3 Avventura Urbana" userId="e54f476a47f8a77a" providerId="LiveId" clId="{7E7333DE-9399-4971-8338-0190B55376CD}" dt="2023-08-29T15:24:35.771" v="10156" actId="948"/>
        <pc:sldMkLst>
          <pc:docMk/>
          <pc:sldMk cId="621369428" sldId="347"/>
        </pc:sldMkLst>
        <pc:spChg chg="mod">
          <ac:chgData name="PC3 Avventura Urbana" userId="e54f476a47f8a77a" providerId="LiveId" clId="{7E7333DE-9399-4971-8338-0190B55376CD}" dt="2023-08-29T15:24:18.731" v="10155" actId="1076"/>
          <ac:spMkLst>
            <pc:docMk/>
            <pc:sldMk cId="621369428" sldId="347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29T15:24:35.771" v="10156" actId="948"/>
          <ac:spMkLst>
            <pc:docMk/>
            <pc:sldMk cId="621369428" sldId="347"/>
            <ac:spMk id="3" creationId="{5FE43E6F-AD86-2E84-70DB-AB35846AD6E9}"/>
          </ac:spMkLst>
        </pc:spChg>
        <pc:spChg chg="mod">
          <ac:chgData name="PC3 Avventura Urbana" userId="e54f476a47f8a77a" providerId="LiveId" clId="{7E7333DE-9399-4971-8338-0190B55376CD}" dt="2023-08-29T15:24:14.515" v="10154" actId="1076"/>
          <ac:spMkLst>
            <pc:docMk/>
            <pc:sldMk cId="621369428" sldId="347"/>
            <ac:spMk id="114" creationId="{00000000-0000-0000-0000-000000000000}"/>
          </ac:spMkLst>
        </pc:spChg>
      </pc:sldChg>
      <pc:sldChg chg="addSp delSp modSp add mod">
        <pc:chgData name="PC3 Avventura Urbana" userId="e54f476a47f8a77a" providerId="LiveId" clId="{7E7333DE-9399-4971-8338-0190B55376CD}" dt="2023-08-31T08:01:22.515" v="14142" actId="122"/>
        <pc:sldMkLst>
          <pc:docMk/>
          <pc:sldMk cId="45831988" sldId="348"/>
        </pc:sldMkLst>
        <pc:spChg chg="mod">
          <ac:chgData name="PC3 Avventura Urbana" userId="e54f476a47f8a77a" providerId="LiveId" clId="{7E7333DE-9399-4971-8338-0190B55376CD}" dt="2023-08-29T08:28:51.569" v="3643" actId="5793"/>
          <ac:spMkLst>
            <pc:docMk/>
            <pc:sldMk cId="45831988" sldId="348"/>
            <ac:spMk id="2" creationId="{10564A5B-37D3-6D3F-EB6E-97312C9F1782}"/>
          </ac:spMkLst>
        </pc:spChg>
        <pc:spChg chg="del mod">
          <ac:chgData name="PC3 Avventura Urbana" userId="e54f476a47f8a77a" providerId="LiveId" clId="{7E7333DE-9399-4971-8338-0190B55376CD}" dt="2023-08-30T08:53:33.558" v="12174"/>
          <ac:spMkLst>
            <pc:docMk/>
            <pc:sldMk cId="45831988" sldId="348"/>
            <ac:spMk id="3" creationId="{5FE43E6F-AD86-2E84-70DB-AB35846AD6E9}"/>
          </ac:spMkLst>
        </pc:spChg>
        <pc:graphicFrameChg chg="add mod modGraphic">
          <ac:chgData name="PC3 Avventura Urbana" userId="e54f476a47f8a77a" providerId="LiveId" clId="{7E7333DE-9399-4971-8338-0190B55376CD}" dt="2023-08-31T08:01:22.515" v="14142" actId="122"/>
          <ac:graphicFrameMkLst>
            <pc:docMk/>
            <pc:sldMk cId="45831988" sldId="348"/>
            <ac:graphicFrameMk id="4" creationId="{5D9B997E-E3F2-4A74-55A2-084A65C47D33}"/>
          </ac:graphicFrameMkLst>
        </pc:graphicFrameChg>
        <pc:graphicFrameChg chg="add del mod">
          <ac:chgData name="PC3 Avventura Urbana" userId="e54f476a47f8a77a" providerId="LiveId" clId="{7E7333DE-9399-4971-8338-0190B55376CD}" dt="2023-08-30T09:10:26.163" v="12895" actId="21"/>
          <ac:graphicFrameMkLst>
            <pc:docMk/>
            <pc:sldMk cId="45831988" sldId="348"/>
            <ac:graphicFrameMk id="5" creationId="{4D30D50A-C915-D12C-C355-86AF09BE879A}"/>
          </ac:graphicFrameMkLst>
        </pc:graphicFrameChg>
        <pc:graphicFrameChg chg="add del mod">
          <ac:chgData name="PC3 Avventura Urbana" userId="e54f476a47f8a77a" providerId="LiveId" clId="{7E7333DE-9399-4971-8338-0190B55376CD}" dt="2023-08-30T09:10:08.869" v="12891" actId="21"/>
          <ac:graphicFrameMkLst>
            <pc:docMk/>
            <pc:sldMk cId="45831988" sldId="348"/>
            <ac:graphicFrameMk id="6" creationId="{8D994255-21B5-A0BF-89FB-A4C1969232F1}"/>
          </ac:graphicFrameMkLst>
        </pc:graphicFrameChg>
        <pc:graphicFrameChg chg="add del mod modGraphic">
          <ac:chgData name="PC3 Avventura Urbana" userId="e54f476a47f8a77a" providerId="LiveId" clId="{7E7333DE-9399-4971-8338-0190B55376CD}" dt="2023-08-30T10:08:35.829" v="14097" actId="21"/>
          <ac:graphicFrameMkLst>
            <pc:docMk/>
            <pc:sldMk cId="45831988" sldId="348"/>
            <ac:graphicFrameMk id="7" creationId="{FC958093-848B-22FC-6C9D-18CB95E56774}"/>
          </ac:graphicFrameMkLst>
        </pc:graphicFrameChg>
        <pc:graphicFrameChg chg="add del mod">
          <ac:chgData name="PC3 Avventura Urbana" userId="e54f476a47f8a77a" providerId="LiveId" clId="{7E7333DE-9399-4971-8338-0190B55376CD}" dt="2023-08-30T09:10:20.084" v="12894" actId="21"/>
          <ac:graphicFrameMkLst>
            <pc:docMk/>
            <pc:sldMk cId="45831988" sldId="348"/>
            <ac:graphicFrameMk id="8" creationId="{2B99E816-F4E3-4E84-C409-67B02D698FBC}"/>
          </ac:graphicFrameMkLst>
        </pc:graphicFrameChg>
      </pc:sldChg>
      <pc:sldChg chg="modSp add mod">
        <pc:chgData name="PC3 Avventura Urbana" userId="e54f476a47f8a77a" providerId="LiveId" clId="{7E7333DE-9399-4971-8338-0190B55376CD}" dt="2023-08-30T07:43:49.169" v="10429" actId="20577"/>
        <pc:sldMkLst>
          <pc:docMk/>
          <pc:sldMk cId="2640560716" sldId="349"/>
        </pc:sldMkLst>
        <pc:spChg chg="mod">
          <ac:chgData name="PC3 Avventura Urbana" userId="e54f476a47f8a77a" providerId="LiveId" clId="{7E7333DE-9399-4971-8338-0190B55376CD}" dt="2023-08-29T08:30:32.150" v="3700" actId="20577"/>
          <ac:spMkLst>
            <pc:docMk/>
            <pc:sldMk cId="2640560716" sldId="349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7:43:49.169" v="10429" actId="20577"/>
          <ac:spMkLst>
            <pc:docMk/>
            <pc:sldMk cId="2640560716" sldId="349"/>
            <ac:spMk id="3" creationId="{5FE43E6F-AD86-2E84-70DB-AB35846AD6E9}"/>
          </ac:spMkLst>
        </pc:spChg>
      </pc:sldChg>
      <pc:sldChg chg="modSp add mod">
        <pc:chgData name="PC3 Avventura Urbana" userId="e54f476a47f8a77a" providerId="LiveId" clId="{7E7333DE-9399-4971-8338-0190B55376CD}" dt="2023-08-30T07:46:28.045" v="10493" actId="20577"/>
        <pc:sldMkLst>
          <pc:docMk/>
          <pc:sldMk cId="3616844385" sldId="350"/>
        </pc:sldMkLst>
        <pc:spChg chg="mod">
          <ac:chgData name="PC3 Avventura Urbana" userId="e54f476a47f8a77a" providerId="LiveId" clId="{7E7333DE-9399-4971-8338-0190B55376CD}" dt="2023-08-29T08:50:29.927" v="3950" actId="1076"/>
          <ac:spMkLst>
            <pc:docMk/>
            <pc:sldMk cId="3616844385" sldId="350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7:46:28.045" v="10493" actId="20577"/>
          <ac:spMkLst>
            <pc:docMk/>
            <pc:sldMk cId="3616844385" sldId="350"/>
            <ac:spMk id="3" creationId="{5FE43E6F-AD86-2E84-70DB-AB35846AD6E9}"/>
          </ac:spMkLst>
        </pc:spChg>
      </pc:sldChg>
      <pc:sldChg chg="modSp add mod">
        <pc:chgData name="PC3 Avventura Urbana" userId="e54f476a47f8a77a" providerId="LiveId" clId="{7E7333DE-9399-4971-8338-0190B55376CD}" dt="2023-08-30T09:45:49.950" v="14040"/>
        <pc:sldMkLst>
          <pc:docMk/>
          <pc:sldMk cId="904187801" sldId="351"/>
        </pc:sldMkLst>
        <pc:spChg chg="mod">
          <ac:chgData name="PC3 Avventura Urbana" userId="e54f476a47f8a77a" providerId="LiveId" clId="{7E7333DE-9399-4971-8338-0190B55376CD}" dt="2023-08-29T15:38:35.071" v="10157" actId="1076"/>
          <ac:spMkLst>
            <pc:docMk/>
            <pc:sldMk cId="904187801" sldId="351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9:45:49.950" v="14040"/>
          <ac:spMkLst>
            <pc:docMk/>
            <pc:sldMk cId="904187801" sldId="351"/>
            <ac:spMk id="3" creationId="{5FE43E6F-AD86-2E84-70DB-AB35846AD6E9}"/>
          </ac:spMkLst>
        </pc:spChg>
      </pc:sldChg>
      <pc:sldChg chg="modSp add mod">
        <pc:chgData name="PC3 Avventura Urbana" userId="e54f476a47f8a77a" providerId="LiveId" clId="{7E7333DE-9399-4971-8338-0190B55376CD}" dt="2023-08-30T07:52:12.271" v="10684" actId="20577"/>
        <pc:sldMkLst>
          <pc:docMk/>
          <pc:sldMk cId="1974239057" sldId="352"/>
        </pc:sldMkLst>
        <pc:spChg chg="mod">
          <ac:chgData name="PC3 Avventura Urbana" userId="e54f476a47f8a77a" providerId="LiveId" clId="{7E7333DE-9399-4971-8338-0190B55376CD}" dt="2023-08-29T15:41:47.144" v="10162" actId="1076"/>
          <ac:spMkLst>
            <pc:docMk/>
            <pc:sldMk cId="1974239057" sldId="352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7:52:12.271" v="10684" actId="20577"/>
          <ac:spMkLst>
            <pc:docMk/>
            <pc:sldMk cId="1974239057" sldId="352"/>
            <ac:spMk id="3" creationId="{5FE43E6F-AD86-2E84-70DB-AB35846AD6E9}"/>
          </ac:spMkLst>
        </pc:spChg>
      </pc:sldChg>
      <pc:sldChg chg="modSp add mod">
        <pc:chgData name="PC3 Avventura Urbana" userId="e54f476a47f8a77a" providerId="LiveId" clId="{7E7333DE-9399-4971-8338-0190B55376CD}" dt="2023-08-30T07:55:30.947" v="10781" actId="20577"/>
        <pc:sldMkLst>
          <pc:docMk/>
          <pc:sldMk cId="257976188" sldId="353"/>
        </pc:sldMkLst>
        <pc:spChg chg="mod">
          <ac:chgData name="PC3 Avventura Urbana" userId="e54f476a47f8a77a" providerId="LiveId" clId="{7E7333DE-9399-4971-8338-0190B55376CD}" dt="2023-08-29T15:43:09.442" v="10167" actId="1076"/>
          <ac:spMkLst>
            <pc:docMk/>
            <pc:sldMk cId="257976188" sldId="353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7:55:30.947" v="10781" actId="20577"/>
          <ac:spMkLst>
            <pc:docMk/>
            <pc:sldMk cId="257976188" sldId="353"/>
            <ac:spMk id="3" creationId="{5FE43E6F-AD86-2E84-70DB-AB35846AD6E9}"/>
          </ac:spMkLst>
        </pc:spChg>
      </pc:sldChg>
      <pc:sldChg chg="modSp add mod">
        <pc:chgData name="PC3 Avventura Urbana" userId="e54f476a47f8a77a" providerId="LiveId" clId="{7E7333DE-9399-4971-8338-0190B55376CD}" dt="2023-08-30T07:56:47.529" v="10813" actId="20577"/>
        <pc:sldMkLst>
          <pc:docMk/>
          <pc:sldMk cId="921023540" sldId="354"/>
        </pc:sldMkLst>
        <pc:spChg chg="mod">
          <ac:chgData name="PC3 Avventura Urbana" userId="e54f476a47f8a77a" providerId="LiveId" clId="{7E7333DE-9399-4971-8338-0190B55376CD}" dt="2023-08-30T07:56:47.529" v="10813" actId="20577"/>
          <ac:spMkLst>
            <pc:docMk/>
            <pc:sldMk cId="921023540" sldId="354"/>
            <ac:spMk id="3" creationId="{5FE43E6F-AD86-2E84-70DB-AB35846AD6E9}"/>
          </ac:spMkLst>
        </pc:spChg>
      </pc:sldChg>
      <pc:sldChg chg="modSp add mod ord">
        <pc:chgData name="PC3 Avventura Urbana" userId="e54f476a47f8a77a" providerId="LiveId" clId="{7E7333DE-9399-4971-8338-0190B55376CD}" dt="2023-08-30T08:00:04.520" v="10878" actId="20577"/>
        <pc:sldMkLst>
          <pc:docMk/>
          <pc:sldMk cId="1523357897" sldId="355"/>
        </pc:sldMkLst>
        <pc:spChg chg="mod">
          <ac:chgData name="PC3 Avventura Urbana" userId="e54f476a47f8a77a" providerId="LiveId" clId="{7E7333DE-9399-4971-8338-0190B55376CD}" dt="2023-08-29T09:47:57.837" v="4980" actId="20577"/>
          <ac:spMkLst>
            <pc:docMk/>
            <pc:sldMk cId="1523357897" sldId="355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8:00:04.520" v="10878" actId="20577"/>
          <ac:spMkLst>
            <pc:docMk/>
            <pc:sldMk cId="1523357897" sldId="355"/>
            <ac:spMk id="3" creationId="{5FE43E6F-AD86-2E84-70DB-AB35846AD6E9}"/>
          </ac:spMkLst>
        </pc:spChg>
      </pc:sldChg>
      <pc:sldChg chg="modSp add mod ord">
        <pc:chgData name="PC3 Avventura Urbana" userId="e54f476a47f8a77a" providerId="LiveId" clId="{7E7333DE-9399-4971-8338-0190B55376CD}" dt="2023-08-30T09:49:43.948" v="14042"/>
        <pc:sldMkLst>
          <pc:docMk/>
          <pc:sldMk cId="3465388497" sldId="356"/>
        </pc:sldMkLst>
        <pc:spChg chg="mod">
          <ac:chgData name="PC3 Avventura Urbana" userId="e54f476a47f8a77a" providerId="LiveId" clId="{7E7333DE-9399-4971-8338-0190B55376CD}" dt="2023-08-30T09:49:43.948" v="14042"/>
          <ac:spMkLst>
            <pc:docMk/>
            <pc:sldMk cId="3465388497" sldId="356"/>
            <ac:spMk id="3" creationId="{5FE43E6F-AD86-2E84-70DB-AB35846AD6E9}"/>
          </ac:spMkLst>
        </pc:spChg>
      </pc:sldChg>
      <pc:sldChg chg="modSp add mod ord">
        <pc:chgData name="PC3 Avventura Urbana" userId="e54f476a47f8a77a" providerId="LiveId" clId="{7E7333DE-9399-4971-8338-0190B55376CD}" dt="2023-08-30T08:00:17.450" v="10880" actId="20577"/>
        <pc:sldMkLst>
          <pc:docMk/>
          <pc:sldMk cId="373277612" sldId="357"/>
        </pc:sldMkLst>
        <pc:spChg chg="mod">
          <ac:chgData name="PC3 Avventura Urbana" userId="e54f476a47f8a77a" providerId="LiveId" clId="{7E7333DE-9399-4971-8338-0190B55376CD}" dt="2023-08-30T08:00:17.450" v="10880" actId="20577"/>
          <ac:spMkLst>
            <pc:docMk/>
            <pc:sldMk cId="373277612" sldId="357"/>
            <ac:spMk id="3" creationId="{5FE43E6F-AD86-2E84-70DB-AB35846AD6E9}"/>
          </ac:spMkLst>
        </pc:spChg>
        <pc:spChg chg="mod">
          <ac:chgData name="PC3 Avventura Urbana" userId="e54f476a47f8a77a" providerId="LiveId" clId="{7E7333DE-9399-4971-8338-0190B55376CD}" dt="2023-08-29T15:49:37.611" v="10176" actId="1076"/>
          <ac:spMkLst>
            <pc:docMk/>
            <pc:sldMk cId="373277612" sldId="357"/>
            <ac:spMk id="114" creationId="{00000000-0000-0000-0000-000000000000}"/>
          </ac:spMkLst>
        </pc:spChg>
      </pc:sldChg>
      <pc:sldChg chg="delSp modSp add del mod">
        <pc:chgData name="PC3 Avventura Urbana" userId="e54f476a47f8a77a" providerId="LiveId" clId="{7E7333DE-9399-4971-8338-0190B55376CD}" dt="2023-08-29T12:04:52.061" v="5355" actId="2696"/>
        <pc:sldMkLst>
          <pc:docMk/>
          <pc:sldMk cId="1381042707" sldId="358"/>
        </pc:sldMkLst>
        <pc:spChg chg="mod">
          <ac:chgData name="PC3 Avventura Urbana" userId="e54f476a47f8a77a" providerId="LiveId" clId="{7E7333DE-9399-4971-8338-0190B55376CD}" dt="2023-08-29T10:57:23.588" v="5348" actId="1076"/>
          <ac:spMkLst>
            <pc:docMk/>
            <pc:sldMk cId="1381042707" sldId="358"/>
            <ac:spMk id="2" creationId="{10564A5B-37D3-6D3F-EB6E-97312C9F1782}"/>
          </ac:spMkLst>
        </pc:spChg>
        <pc:spChg chg="del mod">
          <ac:chgData name="PC3 Avventura Urbana" userId="e54f476a47f8a77a" providerId="LiveId" clId="{7E7333DE-9399-4971-8338-0190B55376CD}" dt="2023-08-29T10:58:43.341" v="5353"/>
          <ac:spMkLst>
            <pc:docMk/>
            <pc:sldMk cId="1381042707" sldId="358"/>
            <ac:spMk id="3" creationId="{5FE43E6F-AD86-2E84-70DB-AB35846AD6E9}"/>
          </ac:spMkLst>
        </pc:spChg>
      </pc:sldChg>
      <pc:sldChg chg="addSp delSp modSp add mod">
        <pc:chgData name="PC3 Avventura Urbana" userId="e54f476a47f8a77a" providerId="LiveId" clId="{7E7333DE-9399-4971-8338-0190B55376CD}" dt="2023-08-31T08:05:12.946" v="14204" actId="20577"/>
        <pc:sldMkLst>
          <pc:docMk/>
          <pc:sldMk cId="3523303943" sldId="359"/>
        </pc:sldMkLst>
        <pc:spChg chg="mod">
          <ac:chgData name="PC3 Avventura Urbana" userId="e54f476a47f8a77a" providerId="LiveId" clId="{7E7333DE-9399-4971-8338-0190B55376CD}" dt="2023-08-31T08:05:12.946" v="14204" actId="20577"/>
          <ac:spMkLst>
            <pc:docMk/>
            <pc:sldMk cId="3523303943" sldId="359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1T08:03:46.193" v="14194" actId="1076"/>
          <ac:spMkLst>
            <pc:docMk/>
            <pc:sldMk cId="3523303943" sldId="359"/>
            <ac:spMk id="3" creationId="{5FE43E6F-AD86-2E84-70DB-AB35846AD6E9}"/>
          </ac:spMkLst>
        </pc:spChg>
        <pc:spChg chg="add del mod">
          <ac:chgData name="PC3 Avventura Urbana" userId="e54f476a47f8a77a" providerId="LiveId" clId="{7E7333DE-9399-4971-8338-0190B55376CD}" dt="2023-08-29T12:33:44.548" v="6833" actId="21"/>
          <ac:spMkLst>
            <pc:docMk/>
            <pc:sldMk cId="3523303943" sldId="359"/>
            <ac:spMk id="4" creationId="{83393C25-76D3-B9E7-5862-4F8584810DD2}"/>
          </ac:spMkLst>
        </pc:spChg>
        <pc:spChg chg="add mod">
          <ac:chgData name="PC3 Avventura Urbana" userId="e54f476a47f8a77a" providerId="LiveId" clId="{7E7333DE-9399-4971-8338-0190B55376CD}" dt="2023-08-31T08:03:42.351" v="14193" actId="1076"/>
          <ac:spMkLst>
            <pc:docMk/>
            <pc:sldMk cId="3523303943" sldId="359"/>
            <ac:spMk id="5" creationId="{BD8BEFCB-B172-54E9-21CB-4B78C371D5A6}"/>
          </ac:spMkLst>
        </pc:spChg>
        <pc:spChg chg="add mod">
          <ac:chgData name="PC3 Avventura Urbana" userId="e54f476a47f8a77a" providerId="LiveId" clId="{7E7333DE-9399-4971-8338-0190B55376CD}" dt="2023-08-31T08:03:33.591" v="14191" actId="1076"/>
          <ac:spMkLst>
            <pc:docMk/>
            <pc:sldMk cId="3523303943" sldId="359"/>
            <ac:spMk id="6" creationId="{6F6708D2-AFDD-886F-C89F-A244C464A595}"/>
          </ac:spMkLst>
        </pc:spChg>
        <pc:spChg chg="mod">
          <ac:chgData name="PC3 Avventura Urbana" userId="e54f476a47f8a77a" providerId="LiveId" clId="{7E7333DE-9399-4971-8338-0190B55376CD}" dt="2023-08-29T12:29:30.896" v="6779" actId="1076"/>
          <ac:spMkLst>
            <pc:docMk/>
            <pc:sldMk cId="3523303943" sldId="359"/>
            <ac:spMk id="114" creationId="{00000000-0000-0000-0000-000000000000}"/>
          </ac:spMkLst>
        </pc:spChg>
      </pc:sldChg>
      <pc:sldChg chg="delSp modSp add mod">
        <pc:chgData name="PC3 Avventura Urbana" userId="e54f476a47f8a77a" providerId="LiveId" clId="{7E7333DE-9399-4971-8338-0190B55376CD}" dt="2023-08-31T08:05:08.374" v="14202" actId="20577"/>
        <pc:sldMkLst>
          <pc:docMk/>
          <pc:sldMk cId="854127247" sldId="360"/>
        </pc:sldMkLst>
        <pc:spChg chg="mod">
          <ac:chgData name="PC3 Avventura Urbana" userId="e54f476a47f8a77a" providerId="LiveId" clId="{7E7333DE-9399-4971-8338-0190B55376CD}" dt="2023-08-31T08:05:08.374" v="14202" actId="20577"/>
          <ac:spMkLst>
            <pc:docMk/>
            <pc:sldMk cId="854127247" sldId="360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8:06:12.187" v="11053" actId="20577"/>
          <ac:spMkLst>
            <pc:docMk/>
            <pc:sldMk cId="854127247" sldId="360"/>
            <ac:spMk id="3" creationId="{5FE43E6F-AD86-2E84-70DB-AB35846AD6E9}"/>
          </ac:spMkLst>
        </pc:spChg>
        <pc:spChg chg="del">
          <ac:chgData name="PC3 Avventura Urbana" userId="e54f476a47f8a77a" providerId="LiveId" clId="{7E7333DE-9399-4971-8338-0190B55376CD}" dt="2023-08-29T12:33:40" v="6832" actId="21"/>
          <ac:spMkLst>
            <pc:docMk/>
            <pc:sldMk cId="854127247" sldId="360"/>
            <ac:spMk id="4" creationId="{83393C25-76D3-B9E7-5862-4F8584810DD2}"/>
          </ac:spMkLst>
        </pc:spChg>
        <pc:spChg chg="del">
          <ac:chgData name="PC3 Avventura Urbana" userId="e54f476a47f8a77a" providerId="LiveId" clId="{7E7333DE-9399-4971-8338-0190B55376CD}" dt="2023-08-29T12:35:41.513" v="6888" actId="21"/>
          <ac:spMkLst>
            <pc:docMk/>
            <pc:sldMk cId="854127247" sldId="360"/>
            <ac:spMk id="5" creationId="{BD8BEFCB-B172-54E9-21CB-4B78C371D5A6}"/>
          </ac:spMkLst>
        </pc:spChg>
        <pc:spChg chg="del">
          <ac:chgData name="PC3 Avventura Urbana" userId="e54f476a47f8a77a" providerId="LiveId" clId="{7E7333DE-9399-4971-8338-0190B55376CD}" dt="2023-08-29T12:35:45.269" v="6889" actId="21"/>
          <ac:spMkLst>
            <pc:docMk/>
            <pc:sldMk cId="854127247" sldId="360"/>
            <ac:spMk id="6" creationId="{6F6708D2-AFDD-886F-C89F-A244C464A595}"/>
          </ac:spMkLst>
        </pc:spChg>
      </pc:sldChg>
      <pc:sldChg chg="addSp delSp modSp add mod">
        <pc:chgData name="PC3 Avventura Urbana" userId="e54f476a47f8a77a" providerId="LiveId" clId="{7E7333DE-9399-4971-8338-0190B55376CD}" dt="2023-08-31T08:04:25.082" v="14198" actId="1076"/>
        <pc:sldMkLst>
          <pc:docMk/>
          <pc:sldMk cId="590892501" sldId="361"/>
        </pc:sldMkLst>
        <pc:spChg chg="mod">
          <ac:chgData name="PC3 Avventura Urbana" userId="e54f476a47f8a77a" providerId="LiveId" clId="{7E7333DE-9399-4971-8338-0190B55376CD}" dt="2023-08-31T08:04:25.082" v="14198" actId="1076"/>
          <ac:spMkLst>
            <pc:docMk/>
            <pc:sldMk cId="590892501" sldId="361"/>
            <ac:spMk id="2" creationId="{10564A5B-37D3-6D3F-EB6E-97312C9F1782}"/>
          </ac:spMkLst>
        </pc:spChg>
        <pc:spChg chg="del mod">
          <ac:chgData name="PC3 Avventura Urbana" userId="e54f476a47f8a77a" providerId="LiveId" clId="{7E7333DE-9399-4971-8338-0190B55376CD}" dt="2023-08-30T09:13:36.245" v="12950" actId="21"/>
          <ac:spMkLst>
            <pc:docMk/>
            <pc:sldMk cId="590892501" sldId="361"/>
            <ac:spMk id="3" creationId="{5FE43E6F-AD86-2E84-70DB-AB35846AD6E9}"/>
          </ac:spMkLst>
        </pc:spChg>
        <pc:spChg chg="mod">
          <ac:chgData name="PC3 Avventura Urbana" userId="e54f476a47f8a77a" providerId="LiveId" clId="{7E7333DE-9399-4971-8338-0190B55376CD}" dt="2023-08-31T08:04:20.002" v="14197" actId="1076"/>
          <ac:spMkLst>
            <pc:docMk/>
            <pc:sldMk cId="590892501" sldId="361"/>
            <ac:spMk id="114" creationId="{00000000-0000-0000-0000-000000000000}"/>
          </ac:spMkLst>
        </pc:spChg>
        <pc:graphicFrameChg chg="add mod modGraphic">
          <ac:chgData name="PC3 Avventura Urbana" userId="e54f476a47f8a77a" providerId="LiveId" clId="{7E7333DE-9399-4971-8338-0190B55376CD}" dt="2023-08-31T08:04:14.902" v="14195" actId="1076"/>
          <ac:graphicFrameMkLst>
            <pc:docMk/>
            <pc:sldMk cId="590892501" sldId="361"/>
            <ac:graphicFrameMk id="4" creationId="{80FA9233-0465-5E33-24DF-8A5062BA4E40}"/>
          </ac:graphicFrameMkLst>
        </pc:graphicFrameChg>
      </pc:sldChg>
      <pc:sldChg chg="delSp modSp add mod ord">
        <pc:chgData name="PC3 Avventura Urbana" userId="e54f476a47f8a77a" providerId="LiveId" clId="{7E7333DE-9399-4971-8338-0190B55376CD}" dt="2023-08-31T08:04:35.643" v="14199" actId="1076"/>
        <pc:sldMkLst>
          <pc:docMk/>
          <pc:sldMk cId="800806178" sldId="362"/>
        </pc:sldMkLst>
        <pc:spChg chg="mod">
          <ac:chgData name="PC3 Avventura Urbana" userId="e54f476a47f8a77a" providerId="LiveId" clId="{7E7333DE-9399-4971-8338-0190B55376CD}" dt="2023-08-31T08:04:35.643" v="14199" actId="1076"/>
          <ac:spMkLst>
            <pc:docMk/>
            <pc:sldMk cId="800806178" sldId="362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9:56:19.660" v="14071" actId="313"/>
          <ac:spMkLst>
            <pc:docMk/>
            <pc:sldMk cId="800806178" sldId="362"/>
            <ac:spMk id="3" creationId="{5FE43E6F-AD86-2E84-70DB-AB35846AD6E9}"/>
          </ac:spMkLst>
        </pc:spChg>
        <pc:spChg chg="del">
          <ac:chgData name="PC3 Avventura Urbana" userId="e54f476a47f8a77a" providerId="LiveId" clId="{7E7333DE-9399-4971-8338-0190B55376CD}" dt="2023-08-29T12:45:35.684" v="7414" actId="21"/>
          <ac:spMkLst>
            <pc:docMk/>
            <pc:sldMk cId="800806178" sldId="362"/>
            <ac:spMk id="5" creationId="{BD8BEFCB-B172-54E9-21CB-4B78C371D5A6}"/>
          </ac:spMkLst>
        </pc:spChg>
        <pc:spChg chg="del">
          <ac:chgData name="PC3 Avventura Urbana" userId="e54f476a47f8a77a" providerId="LiveId" clId="{7E7333DE-9399-4971-8338-0190B55376CD}" dt="2023-08-29T12:45:39.153" v="7415" actId="21"/>
          <ac:spMkLst>
            <pc:docMk/>
            <pc:sldMk cId="800806178" sldId="362"/>
            <ac:spMk id="6" creationId="{6F6708D2-AFDD-886F-C89F-A244C464A595}"/>
          </ac:spMkLst>
        </pc:spChg>
      </pc:sldChg>
      <pc:sldChg chg="modSp add mod">
        <pc:chgData name="PC3 Avventura Urbana" userId="e54f476a47f8a77a" providerId="LiveId" clId="{7E7333DE-9399-4971-8338-0190B55376CD}" dt="2023-08-30T09:57:59.936" v="14082" actId="1076"/>
        <pc:sldMkLst>
          <pc:docMk/>
          <pc:sldMk cId="502412950" sldId="363"/>
        </pc:sldMkLst>
        <pc:spChg chg="mod">
          <ac:chgData name="PC3 Avventura Urbana" userId="e54f476a47f8a77a" providerId="LiveId" clId="{7E7333DE-9399-4971-8338-0190B55376CD}" dt="2023-08-30T09:57:59.936" v="14082" actId="1076"/>
          <ac:spMkLst>
            <pc:docMk/>
            <pc:sldMk cId="502412950" sldId="363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9:57:53.578" v="14081" actId="1076"/>
          <ac:spMkLst>
            <pc:docMk/>
            <pc:sldMk cId="502412950" sldId="363"/>
            <ac:spMk id="3" creationId="{5FE43E6F-AD86-2E84-70DB-AB35846AD6E9}"/>
          </ac:spMkLst>
        </pc:spChg>
      </pc:sldChg>
      <pc:sldChg chg="modSp add mod ord">
        <pc:chgData name="PC3 Avventura Urbana" userId="e54f476a47f8a77a" providerId="LiveId" clId="{7E7333DE-9399-4971-8338-0190B55376CD}" dt="2023-08-30T08:38:54.859" v="11789" actId="20577"/>
        <pc:sldMkLst>
          <pc:docMk/>
          <pc:sldMk cId="616711729" sldId="364"/>
        </pc:sldMkLst>
        <pc:spChg chg="mod">
          <ac:chgData name="PC3 Avventura Urbana" userId="e54f476a47f8a77a" providerId="LiveId" clId="{7E7333DE-9399-4971-8338-0190B55376CD}" dt="2023-08-30T08:18:10.265" v="11339" actId="1076"/>
          <ac:spMkLst>
            <pc:docMk/>
            <pc:sldMk cId="616711729" sldId="364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8:38:54.859" v="11789" actId="20577"/>
          <ac:spMkLst>
            <pc:docMk/>
            <pc:sldMk cId="616711729" sldId="364"/>
            <ac:spMk id="3" creationId="{5FE43E6F-AD86-2E84-70DB-AB35846AD6E9}"/>
          </ac:spMkLst>
        </pc:spChg>
      </pc:sldChg>
      <pc:sldChg chg="modSp add mod">
        <pc:chgData name="PC3 Avventura Urbana" userId="e54f476a47f8a77a" providerId="LiveId" clId="{7E7333DE-9399-4971-8338-0190B55376CD}" dt="2023-08-30T08:39:13.081" v="11828" actId="20577"/>
        <pc:sldMkLst>
          <pc:docMk/>
          <pc:sldMk cId="961506563" sldId="365"/>
        </pc:sldMkLst>
        <pc:spChg chg="mod">
          <ac:chgData name="PC3 Avventura Urbana" userId="e54f476a47f8a77a" providerId="LiveId" clId="{7E7333DE-9399-4971-8338-0190B55376CD}" dt="2023-08-30T08:39:13.081" v="11828" actId="20577"/>
          <ac:spMkLst>
            <pc:docMk/>
            <pc:sldMk cId="961506563" sldId="365"/>
            <ac:spMk id="3" creationId="{5FE43E6F-AD86-2E84-70DB-AB35846AD6E9}"/>
          </ac:spMkLst>
        </pc:spChg>
      </pc:sldChg>
      <pc:sldChg chg="modSp add mod ord">
        <pc:chgData name="PC3 Avventura Urbana" userId="e54f476a47f8a77a" providerId="LiveId" clId="{7E7333DE-9399-4971-8338-0190B55376CD}" dt="2023-08-30T09:58:57.470" v="14083" actId="1076"/>
        <pc:sldMkLst>
          <pc:docMk/>
          <pc:sldMk cId="2522509355" sldId="366"/>
        </pc:sldMkLst>
        <pc:spChg chg="mod">
          <ac:chgData name="PC3 Avventura Urbana" userId="e54f476a47f8a77a" providerId="LiveId" clId="{7E7333DE-9399-4971-8338-0190B55376CD}" dt="2023-08-30T09:58:57.470" v="14083" actId="1076"/>
          <ac:spMkLst>
            <pc:docMk/>
            <pc:sldMk cId="2522509355" sldId="366"/>
            <ac:spMk id="3" creationId="{5FE43E6F-AD86-2E84-70DB-AB35846AD6E9}"/>
          </ac:spMkLst>
        </pc:spChg>
      </pc:sldChg>
      <pc:sldChg chg="modSp add mod">
        <pc:chgData name="PC3 Avventura Urbana" userId="e54f476a47f8a77a" providerId="LiveId" clId="{7E7333DE-9399-4971-8338-0190B55376CD}" dt="2023-08-30T08:40:22.466" v="11860"/>
        <pc:sldMkLst>
          <pc:docMk/>
          <pc:sldMk cId="1851911909" sldId="367"/>
        </pc:sldMkLst>
        <pc:spChg chg="mod">
          <ac:chgData name="PC3 Avventura Urbana" userId="e54f476a47f8a77a" providerId="LiveId" clId="{7E7333DE-9399-4971-8338-0190B55376CD}" dt="2023-08-30T08:40:22.466" v="11860"/>
          <ac:spMkLst>
            <pc:docMk/>
            <pc:sldMk cId="1851911909" sldId="367"/>
            <ac:spMk id="3" creationId="{5FE43E6F-AD86-2E84-70DB-AB35846AD6E9}"/>
          </ac:spMkLst>
        </pc:spChg>
      </pc:sldChg>
      <pc:sldChg chg="modSp add mod ord">
        <pc:chgData name="PC3 Avventura Urbana" userId="e54f476a47f8a77a" providerId="LiveId" clId="{7E7333DE-9399-4971-8338-0190B55376CD}" dt="2023-08-30T08:40:43.755" v="11900" actId="20577"/>
        <pc:sldMkLst>
          <pc:docMk/>
          <pc:sldMk cId="2166207549" sldId="368"/>
        </pc:sldMkLst>
        <pc:spChg chg="mod">
          <ac:chgData name="PC3 Avventura Urbana" userId="e54f476a47f8a77a" providerId="LiveId" clId="{7E7333DE-9399-4971-8338-0190B55376CD}" dt="2023-08-30T08:40:43.755" v="11900" actId="20577"/>
          <ac:spMkLst>
            <pc:docMk/>
            <pc:sldMk cId="2166207549" sldId="368"/>
            <ac:spMk id="3" creationId="{5FE43E6F-AD86-2E84-70DB-AB35846AD6E9}"/>
          </ac:spMkLst>
        </pc:spChg>
        <pc:spChg chg="mod">
          <ac:chgData name="PC3 Avventura Urbana" userId="e54f476a47f8a77a" providerId="LiveId" clId="{7E7333DE-9399-4971-8338-0190B55376CD}" dt="2023-08-30T08:34:33.827" v="11642" actId="1076"/>
          <ac:spMkLst>
            <pc:docMk/>
            <pc:sldMk cId="2166207549" sldId="368"/>
            <ac:spMk id="108" creationId="{00000000-0000-0000-0000-000000000000}"/>
          </ac:spMkLst>
        </pc:spChg>
      </pc:sldChg>
      <pc:sldChg chg="addSp modSp add mod ord">
        <pc:chgData name="PC3 Avventura Urbana" userId="e54f476a47f8a77a" providerId="LiveId" clId="{7E7333DE-9399-4971-8338-0190B55376CD}" dt="2023-08-30T07:31:06.890" v="10203" actId="20577"/>
        <pc:sldMkLst>
          <pc:docMk/>
          <pc:sldMk cId="3832845396" sldId="369"/>
        </pc:sldMkLst>
        <pc:spChg chg="mod">
          <ac:chgData name="PC3 Avventura Urbana" userId="e54f476a47f8a77a" providerId="LiveId" clId="{7E7333DE-9399-4971-8338-0190B55376CD}" dt="2023-08-29T14:42:12.262" v="9510" actId="1076"/>
          <ac:spMkLst>
            <pc:docMk/>
            <pc:sldMk cId="3832845396" sldId="369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7:31:06.890" v="10203" actId="20577"/>
          <ac:spMkLst>
            <pc:docMk/>
            <pc:sldMk cId="3832845396" sldId="369"/>
            <ac:spMk id="3" creationId="{5FE43E6F-AD86-2E84-70DB-AB35846AD6E9}"/>
          </ac:spMkLst>
        </pc:spChg>
        <pc:picChg chg="add mod">
          <ac:chgData name="PC3 Avventura Urbana" userId="e54f476a47f8a77a" providerId="LiveId" clId="{7E7333DE-9399-4971-8338-0190B55376CD}" dt="2023-08-29T14:42:08.927" v="9509" actId="14100"/>
          <ac:picMkLst>
            <pc:docMk/>
            <pc:sldMk cId="3832845396" sldId="369"/>
            <ac:picMk id="5" creationId="{878FD607-02B2-AD74-6C6D-C56EF2363B0B}"/>
          </ac:picMkLst>
        </pc:picChg>
      </pc:sldChg>
      <pc:sldChg chg="new del">
        <pc:chgData name="PC3 Avventura Urbana" userId="e54f476a47f8a77a" providerId="LiveId" clId="{7E7333DE-9399-4971-8338-0190B55376CD}" dt="2023-08-29T14:41:45.268" v="9504" actId="2696"/>
        <pc:sldMkLst>
          <pc:docMk/>
          <pc:sldMk cId="2797148755" sldId="370"/>
        </pc:sldMkLst>
      </pc:sldChg>
      <pc:sldChg chg="modSp add mod">
        <pc:chgData name="PC3 Avventura Urbana" userId="e54f476a47f8a77a" providerId="LiveId" clId="{7E7333DE-9399-4971-8338-0190B55376CD}" dt="2023-08-30T09:36:35.882" v="14039" actId="1076"/>
        <pc:sldMkLst>
          <pc:docMk/>
          <pc:sldMk cId="3567625593" sldId="370"/>
        </pc:sldMkLst>
        <pc:spChg chg="mod">
          <ac:chgData name="PC3 Avventura Urbana" userId="e54f476a47f8a77a" providerId="LiveId" clId="{7E7333DE-9399-4971-8338-0190B55376CD}" dt="2023-08-29T14:44:18.695" v="9575" actId="20577"/>
          <ac:spMkLst>
            <pc:docMk/>
            <pc:sldMk cId="3567625593" sldId="370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9:36:35.882" v="14039" actId="1076"/>
          <ac:spMkLst>
            <pc:docMk/>
            <pc:sldMk cId="3567625593" sldId="370"/>
            <ac:spMk id="3" creationId="{5FE43E6F-AD86-2E84-70DB-AB35846AD6E9}"/>
          </ac:spMkLst>
        </pc:spChg>
      </pc:sldChg>
      <pc:sldChg chg="modSp add mod ord">
        <pc:chgData name="PC3 Avventura Urbana" userId="e54f476a47f8a77a" providerId="LiveId" clId="{7E7333DE-9399-4971-8338-0190B55376CD}" dt="2023-08-30T08:42:44.233" v="12092" actId="1076"/>
        <pc:sldMkLst>
          <pc:docMk/>
          <pc:sldMk cId="2977935734" sldId="371"/>
        </pc:sldMkLst>
        <pc:spChg chg="mod">
          <ac:chgData name="PC3 Avventura Urbana" userId="e54f476a47f8a77a" providerId="LiveId" clId="{7E7333DE-9399-4971-8338-0190B55376CD}" dt="2023-08-30T08:42:44.233" v="12092" actId="1076"/>
          <ac:spMkLst>
            <pc:docMk/>
            <pc:sldMk cId="2977935734" sldId="371"/>
            <ac:spMk id="394" creationId="{00000000-0000-0000-0000-000000000000}"/>
          </ac:spMkLst>
        </pc:spChg>
        <pc:picChg chg="mod">
          <ac:chgData name="PC3 Avventura Urbana" userId="e54f476a47f8a77a" providerId="LiveId" clId="{7E7333DE-9399-4971-8338-0190B55376CD}" dt="2023-08-30T08:41:54.613" v="12019" actId="1076"/>
          <ac:picMkLst>
            <pc:docMk/>
            <pc:sldMk cId="2977935734" sldId="371"/>
            <ac:picMk id="390" creationId="{00000000-0000-0000-0000-000000000000}"/>
          </ac:picMkLst>
        </pc:picChg>
      </pc:sldChg>
      <pc:sldChg chg="add ord">
        <pc:chgData name="PC3 Avventura Urbana" userId="e54f476a47f8a77a" providerId="LiveId" clId="{7E7333DE-9399-4971-8338-0190B55376CD}" dt="2023-08-30T09:24:02.681" v="13886"/>
        <pc:sldMkLst>
          <pc:docMk/>
          <pc:sldMk cId="4159568773" sldId="372"/>
        </pc:sldMkLst>
      </pc:sldChg>
      <pc:sldChg chg="addSp delSp modSp add mod ord">
        <pc:chgData name="PC3 Avventura Urbana" userId="e54f476a47f8a77a" providerId="LiveId" clId="{7E7333DE-9399-4971-8338-0190B55376CD}" dt="2023-08-30T09:34:24.634" v="14024" actId="113"/>
        <pc:sldMkLst>
          <pc:docMk/>
          <pc:sldMk cId="4196378820" sldId="373"/>
        </pc:sldMkLst>
        <pc:graphicFrameChg chg="add mod modGraphic">
          <ac:chgData name="PC3 Avventura Urbana" userId="e54f476a47f8a77a" providerId="LiveId" clId="{7E7333DE-9399-4971-8338-0190B55376CD}" dt="2023-08-30T09:34:24.634" v="14024" actId="113"/>
          <ac:graphicFrameMkLst>
            <pc:docMk/>
            <pc:sldMk cId="4196378820" sldId="373"/>
            <ac:graphicFrameMk id="3" creationId="{A81C541F-EA29-D1A8-5BDF-6BD60C6F3621}"/>
          </ac:graphicFrameMkLst>
        </pc:graphicFrameChg>
        <pc:graphicFrameChg chg="del">
          <ac:chgData name="PC3 Avventura Urbana" userId="e54f476a47f8a77a" providerId="LiveId" clId="{7E7333DE-9399-4971-8338-0190B55376CD}" dt="2023-08-30T09:28:51.393" v="13891" actId="21"/>
          <ac:graphicFrameMkLst>
            <pc:docMk/>
            <pc:sldMk cId="4196378820" sldId="373"/>
            <ac:graphicFrameMk id="4" creationId="{5D9B997E-E3F2-4A74-55A2-084A65C47D33}"/>
          </ac:graphicFrameMkLst>
        </pc:graphicFrameChg>
        <pc:graphicFrameChg chg="del">
          <ac:chgData name="PC3 Avventura Urbana" userId="e54f476a47f8a77a" providerId="LiveId" clId="{7E7333DE-9399-4971-8338-0190B55376CD}" dt="2023-08-30T09:28:36.126" v="13890" actId="21"/>
          <ac:graphicFrameMkLst>
            <pc:docMk/>
            <pc:sldMk cId="4196378820" sldId="373"/>
            <ac:graphicFrameMk id="7" creationId="{FC958093-848B-22FC-6C9D-18CB95E56774}"/>
          </ac:graphicFrameMkLst>
        </pc:graphicFrameChg>
      </pc:sldChg>
      <pc:sldChg chg="modSp add mod">
        <pc:chgData name="PC3 Avventura Urbana" userId="e54f476a47f8a77a" providerId="LiveId" clId="{7E7333DE-9399-4971-8338-0190B55376CD}" dt="2023-08-30T09:57:34.392" v="14080" actId="1076"/>
        <pc:sldMkLst>
          <pc:docMk/>
          <pc:sldMk cId="570300595" sldId="374"/>
        </pc:sldMkLst>
        <pc:spChg chg="mod">
          <ac:chgData name="PC3 Avventura Urbana" userId="e54f476a47f8a77a" providerId="LiveId" clId="{7E7333DE-9399-4971-8338-0190B55376CD}" dt="2023-08-30T09:57:34.392" v="14080" actId="1076"/>
          <ac:spMkLst>
            <pc:docMk/>
            <pc:sldMk cId="570300595" sldId="374"/>
            <ac:spMk id="2" creationId="{10564A5B-37D3-6D3F-EB6E-97312C9F1782}"/>
          </ac:spMkLst>
        </pc:spChg>
        <pc:spChg chg="mod">
          <ac:chgData name="PC3 Avventura Urbana" userId="e54f476a47f8a77a" providerId="LiveId" clId="{7E7333DE-9399-4971-8338-0190B55376CD}" dt="2023-08-30T09:57:27.423" v="14078" actId="1076"/>
          <ac:spMkLst>
            <pc:docMk/>
            <pc:sldMk cId="570300595" sldId="374"/>
            <ac:spMk id="3" creationId="{5FE43E6F-AD86-2E84-70DB-AB35846AD6E9}"/>
          </ac:spMkLst>
        </pc:spChg>
        <pc:spChg chg="mod">
          <ac:chgData name="PC3 Avventura Urbana" userId="e54f476a47f8a77a" providerId="LiveId" clId="{7E7333DE-9399-4971-8338-0190B55376CD}" dt="2023-08-30T09:57:31.973" v="14079" actId="1076"/>
          <ac:spMkLst>
            <pc:docMk/>
            <pc:sldMk cId="570300595" sldId="374"/>
            <ac:spMk id="108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828800" latinLnBrk="0">
      <a:defRPr sz="2400">
        <a:latin typeface="+mj-lt"/>
        <a:ea typeface="+mj-ea"/>
        <a:cs typeface="+mj-cs"/>
        <a:sym typeface="Calibri"/>
      </a:defRPr>
    </a:lvl1pPr>
    <a:lvl2pPr indent="228600" defTabSz="1828800" latinLnBrk="0">
      <a:defRPr sz="2400">
        <a:latin typeface="+mj-lt"/>
        <a:ea typeface="+mj-ea"/>
        <a:cs typeface="+mj-cs"/>
        <a:sym typeface="Calibri"/>
      </a:defRPr>
    </a:lvl2pPr>
    <a:lvl3pPr indent="457200" defTabSz="1828800" latinLnBrk="0">
      <a:defRPr sz="2400">
        <a:latin typeface="+mj-lt"/>
        <a:ea typeface="+mj-ea"/>
        <a:cs typeface="+mj-cs"/>
        <a:sym typeface="Calibri"/>
      </a:defRPr>
    </a:lvl3pPr>
    <a:lvl4pPr indent="685800" defTabSz="1828800" latinLnBrk="0">
      <a:defRPr sz="2400">
        <a:latin typeface="+mj-lt"/>
        <a:ea typeface="+mj-ea"/>
        <a:cs typeface="+mj-cs"/>
        <a:sym typeface="Calibri"/>
      </a:defRPr>
    </a:lvl4pPr>
    <a:lvl5pPr indent="914400" defTabSz="1828800" latinLnBrk="0">
      <a:defRPr sz="2400">
        <a:latin typeface="+mj-lt"/>
        <a:ea typeface="+mj-ea"/>
        <a:cs typeface="+mj-cs"/>
        <a:sym typeface="Calibri"/>
      </a:defRPr>
    </a:lvl5pPr>
    <a:lvl6pPr indent="1143000" defTabSz="1828800" latinLnBrk="0">
      <a:defRPr sz="2400">
        <a:latin typeface="+mj-lt"/>
        <a:ea typeface="+mj-ea"/>
        <a:cs typeface="+mj-cs"/>
        <a:sym typeface="Calibri"/>
      </a:defRPr>
    </a:lvl6pPr>
    <a:lvl7pPr indent="1371600" defTabSz="1828800" latinLnBrk="0">
      <a:defRPr sz="2400">
        <a:latin typeface="+mj-lt"/>
        <a:ea typeface="+mj-ea"/>
        <a:cs typeface="+mj-cs"/>
        <a:sym typeface="Calibri"/>
      </a:defRPr>
    </a:lvl7pPr>
    <a:lvl8pPr indent="1600200" defTabSz="1828800" latinLnBrk="0">
      <a:defRPr sz="2400">
        <a:latin typeface="+mj-lt"/>
        <a:ea typeface="+mj-ea"/>
        <a:cs typeface="+mj-cs"/>
        <a:sym typeface="Calibri"/>
      </a:defRPr>
    </a:lvl8pPr>
    <a:lvl9pPr indent="1828800" defTabSz="1828800" latinLnBrk="0">
      <a:defRPr sz="24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667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1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Titolo Testo</a:t>
            </a:r>
          </a:p>
        </p:txBody>
      </p:sp>
      <p:sp>
        <p:nvSpPr>
          <p:cNvPr id="3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9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olo Testo"/>
          <p:cNvSpPr txBox="1"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12344400" y="3362326"/>
            <a:ext cx="10366376" cy="1647825"/>
          </a:xfrm>
          <a:prstGeom prst="rect">
            <a:avLst/>
          </a:prstGeom>
          <a:ln w="12700"/>
        </p:spPr>
        <p:txBody>
          <a:bodyPr anchor="b"/>
          <a:lstStyle/>
          <a:p>
            <a:pPr marL="0" indent="0">
              <a:buSzTx/>
              <a:buFontTx/>
              <a:buNone/>
              <a:defRPr sz="4800" b="1"/>
            </a:pPr>
            <a:endParaRPr/>
          </a:p>
        </p:txBody>
      </p:sp>
      <p:sp>
        <p:nvSpPr>
          <p:cNvPr id="5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Testo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Titolo Testo</a:t>
            </a:r>
          </a:p>
        </p:txBody>
      </p:sp>
      <p:sp>
        <p:nvSpPr>
          <p:cNvPr id="7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1679575" y="4114800"/>
            <a:ext cx="7864475" cy="7623176"/>
          </a:xfrm>
          <a:prstGeom prst="rect">
            <a:avLst/>
          </a:prstGeom>
          <a:ln w="12700"/>
        </p:spPr>
        <p:txBody>
          <a:bodyPr/>
          <a:lstStyle/>
          <a:p>
            <a:pPr marL="0" indent="0">
              <a:buSzTx/>
              <a:buFontTx/>
              <a:buNone/>
              <a:defRPr sz="3200"/>
            </a:pPr>
            <a:endParaRPr/>
          </a:p>
        </p:txBody>
      </p:sp>
      <p:sp>
        <p:nvSpPr>
          <p:cNvPr id="7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olo Testo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Titolo Testo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  <a:ln w="12700"/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6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536164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22203052" y="12835870"/>
            <a:ext cx="504548" cy="483910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transition spd="med"/>
  <p:txStyles>
    <p:titleStyle>
      <a:lvl1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554479" marR="0" indent="-640079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Immagine 4" descr="Immagine 4"/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39" y="2563"/>
            <a:ext cx="24383961" cy="138025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0243" y="1602011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1768771" y="1953702"/>
            <a:ext cx="20487725" cy="889474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tabLst/>
            </a:pPr>
            <a:r>
              <a:rPr kumimoji="0" lang="it-IT" sz="5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Politiche e strategie di adattamento al cambiamento climatico</a:t>
            </a:r>
          </a:p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tabLst/>
            </a:pPr>
            <a:r>
              <a:rPr lang="it-IT" sz="5400" dirty="0">
                <a:latin typeface="Montserrat" pitchFamily="2" charset="0"/>
              </a:rPr>
              <a:t>Alcuni esempi:</a:t>
            </a:r>
            <a:endParaRPr kumimoji="0" lang="it-IT" sz="5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" pitchFamily="2" charset="0"/>
              <a:sym typeface="Calibri"/>
            </a:endParaRPr>
          </a:p>
          <a:p>
            <a:pPr marL="457200" marR="0" indent="-457200" algn="just" defTabSz="18288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5400" dirty="0">
                <a:latin typeface="Montserrat" pitchFamily="2" charset="0"/>
              </a:rPr>
              <a:t>T</a:t>
            </a:r>
            <a:r>
              <a:rPr kumimoji="0" lang="it-IT" sz="5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rovare soluzioni insieme alle aziende per il fine ciclo di utilizzo dei materiali.</a:t>
            </a:r>
          </a:p>
          <a:p>
            <a:pPr marL="457200" marR="0" indent="-457200" algn="just" defTabSz="18288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5400" dirty="0">
                <a:latin typeface="Montserrat" pitchFamily="2" charset="0"/>
              </a:rPr>
              <a:t>Attuare una strategia di comunicazione continua attraverso la diffusione </a:t>
            </a:r>
            <a:r>
              <a:rPr kumimoji="0" lang="it-IT" sz="5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di pillole su azioni per la sostenibilità ambientale e l’organizzazione di eventi totalmente sostenibili.</a:t>
            </a:r>
          </a:p>
        </p:txBody>
      </p:sp>
    </p:spTree>
    <p:extLst>
      <p:ext uri="{BB962C8B-B14F-4D97-AF65-F5344CB8AC3E}">
        <p14:creationId xmlns:p14="http://schemas.microsoft.com/office/powerpoint/2010/main" val="90418780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564A5B-37D3-6D3F-EB6E-97312C9F1782}"/>
              </a:ext>
            </a:extLst>
          </p:cNvPr>
          <p:cNvSpPr txBox="1"/>
          <p:nvPr/>
        </p:nvSpPr>
        <p:spPr>
          <a:xfrm>
            <a:off x="1756651" y="1341402"/>
            <a:ext cx="20891017" cy="101566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5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Bold"/>
                <a:sym typeface="Calibri"/>
              </a:rPr>
              <a:t>Esiti della discussione – spazio pubblico e accessibilità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1948136" y="2489200"/>
            <a:ext cx="20487725" cy="980268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it-IT" sz="4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Restituire lo spazio pubblico</a:t>
            </a:r>
          </a:p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tabLst/>
            </a:pPr>
            <a:r>
              <a:rPr lang="it-IT" sz="4000" dirty="0">
                <a:latin typeface="Montserrat" pitchFamily="2" charset="0"/>
              </a:rPr>
              <a:t>Alcuni esempi:</a:t>
            </a:r>
            <a:endParaRPr kumimoji="0" lang="it-IT" sz="40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" pitchFamily="2" charset="0"/>
              <a:sym typeface="Calibri"/>
            </a:endParaRPr>
          </a:p>
          <a:p>
            <a:pPr marL="457200" marR="0" indent="-457200" algn="l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sz="40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Aumentare il coinvolgimento dei cittadini/e, aumentando il numero dei patti di collaborazione, dotandoli di un budget per gestire le progettualità, e istituire il patto di collaborazione di secondo livello per evolvere lo strumento in direzione della gestione delle progettualità. Creare squadre di facilitazione per aree territoriali che siano a disposizione della cittadinanza e di un gruppo multistakeholder che ragioni in ottica di visione condivisa.</a:t>
            </a:r>
          </a:p>
          <a:p>
            <a:pPr marL="457200" marR="0" indent="-457200" algn="l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000" dirty="0">
                <a:latin typeface="Montserrat" pitchFamily="2" charset="0"/>
              </a:rPr>
              <a:t>M</a:t>
            </a:r>
            <a:r>
              <a:rPr kumimoji="0" lang="it-IT" sz="40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igliorare la comunicazione su cosa accade nei municipi e  anticipare la partecipazione affinché questa non avvenga solo sulla progettazione degli interventi, ma in fase preliminare.</a:t>
            </a:r>
          </a:p>
          <a:p>
            <a:pPr marL="457200" marR="0" indent="-457200" algn="l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000" dirty="0">
                <a:latin typeface="Montserrat" pitchFamily="2" charset="0"/>
              </a:rPr>
              <a:t>D</a:t>
            </a:r>
            <a:r>
              <a:rPr kumimoji="0" lang="it-IT" sz="40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are alla comunità locale e agli enti territoriali la responsabilità di interventi più piccoli che possano portare contributi utili a livello sociale. Inoltre, si dovrebbe guidare il privato nell’offerta di sponsorizzazioni.</a:t>
            </a:r>
          </a:p>
        </p:txBody>
      </p:sp>
    </p:spTree>
    <p:extLst>
      <p:ext uri="{BB962C8B-B14F-4D97-AF65-F5344CB8AC3E}">
        <p14:creationId xmlns:p14="http://schemas.microsoft.com/office/powerpoint/2010/main" val="197423905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7" y="1602011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1682957" y="2086072"/>
            <a:ext cx="20487725" cy="9464127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</a:pPr>
            <a:r>
              <a:rPr lang="it-IT" sz="4800" b="1" dirty="0">
                <a:latin typeface="Montserrat" pitchFamily="2" charset="0"/>
              </a:rPr>
              <a:t>Spazio pubblico equo ed accessibile</a:t>
            </a:r>
          </a:p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Tx/>
              <a:buSzTx/>
              <a:tabLst/>
            </a:pPr>
            <a:r>
              <a:rPr lang="it-IT" sz="4800" dirty="0">
                <a:latin typeface="Montserrat" pitchFamily="2" charset="0"/>
              </a:rPr>
              <a:t>Alcuni esempi:</a:t>
            </a:r>
          </a:p>
          <a:p>
            <a:pPr marL="457200" marR="0" indent="-457200" algn="just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800" dirty="0">
                <a:latin typeface="Montserrat" pitchFamily="2" charset="0"/>
              </a:rPr>
              <a:t>G</a:t>
            </a:r>
            <a:r>
              <a:rPr kumimoji="0" lang="it-IT" sz="4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arantire modalità di partecipazione più attente ai bisogni della popolazione, con attenzione alle  fasce marginali che hanno forti resistenze culturali o barriere linguistiche.</a:t>
            </a:r>
          </a:p>
          <a:p>
            <a:pPr marL="457200" marR="0" indent="-457200" algn="just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800" dirty="0">
                <a:latin typeface="Montserrat" pitchFamily="2" charset="0"/>
              </a:rPr>
              <a:t>F</a:t>
            </a:r>
            <a:r>
              <a:rPr kumimoji="0" lang="it-IT" sz="4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avorire i processi di riappropriazione, con particolare attenzione alle donne e alle categorie penalizzate, e comunicare cosa si fa e gli strumenti disponibili.</a:t>
            </a:r>
          </a:p>
          <a:p>
            <a:pPr marL="457200" marR="0" indent="-457200" algn="just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800" dirty="0">
                <a:latin typeface="Montserrat" pitchFamily="2" charset="0"/>
              </a:rPr>
              <a:t>A</a:t>
            </a:r>
            <a:r>
              <a:rPr kumimoji="0" lang="it-IT" sz="4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ttivare gazebo, per rendere riconoscibili i soggetti disponibili ad attivarsi, e </a:t>
            </a:r>
            <a:r>
              <a:rPr kumimoji="0" lang="it-IT" sz="480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urban</a:t>
            </a:r>
            <a:r>
              <a:rPr kumimoji="0" lang="it-IT" sz="4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 corner, per dare informazioni sui progetti in corso.</a:t>
            </a:r>
          </a:p>
        </p:txBody>
      </p:sp>
    </p:spTree>
    <p:extLst>
      <p:ext uri="{BB962C8B-B14F-4D97-AF65-F5344CB8AC3E}">
        <p14:creationId xmlns:p14="http://schemas.microsoft.com/office/powerpoint/2010/main" val="25797618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1768771" y="1873030"/>
            <a:ext cx="20487725" cy="10926066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it-IT" sz="5400" b="1" dirty="0">
                <a:latin typeface="Montserrat" pitchFamily="2" charset="0"/>
              </a:rPr>
              <a:t>La città dei bambini e delle bambine</a:t>
            </a:r>
          </a:p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tabLst/>
            </a:pPr>
            <a:r>
              <a:rPr lang="it-IT" sz="5400" dirty="0">
                <a:latin typeface="Montserrat" pitchFamily="2" charset="0"/>
              </a:rPr>
              <a:t>Alcuni esempi:</a:t>
            </a:r>
          </a:p>
          <a:p>
            <a:pPr marL="457200" marR="0" indent="-457200" algn="just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5400" dirty="0">
                <a:latin typeface="Montserrat" pitchFamily="2" charset="0"/>
              </a:rPr>
              <a:t>Sfruttare le occasioni, le risorse e gli strumenti in uso per affermare una cultura rispettosa di queste fasce d’età, avendo dei luoghi in cui si costruisce la capacità di partecipare dei cittadini minorenni e migliorare processi di coinvolgimento già innescati, lavorando per garantire la conoscenza e la percorrenza della città per bambini e ragazzi.</a:t>
            </a:r>
          </a:p>
          <a:p>
            <a:pPr marL="457200" marR="0" indent="-457200" algn="just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5400" dirty="0">
                <a:latin typeface="Montserrat" pitchFamily="2" charset="0"/>
              </a:rPr>
              <a:t>Creare strade scolastiche e pedonalizzare i percorsi casa-scuola-lavoro, favorendo strumenti come il </a:t>
            </a:r>
            <a:r>
              <a:rPr lang="it-IT" sz="5400" dirty="0" err="1">
                <a:latin typeface="Montserrat" pitchFamily="2" charset="0"/>
              </a:rPr>
              <a:t>bicibus</a:t>
            </a:r>
            <a:r>
              <a:rPr lang="it-IT" sz="5400" dirty="0">
                <a:latin typeface="Montserrat" pitchFamily="2" charset="0"/>
              </a:rPr>
              <a:t> e il </a:t>
            </a:r>
            <a:r>
              <a:rPr lang="it-IT" sz="5400" dirty="0" err="1">
                <a:latin typeface="Montserrat" pitchFamily="2" charset="0"/>
              </a:rPr>
              <a:t>pedibibus</a:t>
            </a:r>
            <a:r>
              <a:rPr lang="it-IT" sz="5400" dirty="0">
                <a:latin typeface="Montserra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1023540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564A5B-37D3-6D3F-EB6E-97312C9F1782}"/>
              </a:ext>
            </a:extLst>
          </p:cNvPr>
          <p:cNvSpPr txBox="1"/>
          <p:nvPr/>
        </p:nvSpPr>
        <p:spPr>
          <a:xfrm>
            <a:off x="1756651" y="1436321"/>
            <a:ext cx="20891017" cy="1107994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6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Bold"/>
                <a:sym typeface="Calibri"/>
              </a:rPr>
              <a:t>Esiti della discussione – comunità e abilitazione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1682957" y="2865006"/>
            <a:ext cx="20487725" cy="7340469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</a:pPr>
            <a:r>
              <a:rPr lang="it-IT" sz="5400" b="1" dirty="0">
                <a:latin typeface="Montserrat" pitchFamily="2" charset="0"/>
              </a:rPr>
              <a:t>Politiche di contrasto al disagio sociale ed economico</a:t>
            </a:r>
          </a:p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tabLst/>
            </a:pPr>
            <a:r>
              <a:rPr lang="it-IT" sz="5400" dirty="0">
                <a:latin typeface="Montserrat" pitchFamily="2" charset="0"/>
              </a:rPr>
              <a:t>Alcuni esempi:</a:t>
            </a:r>
          </a:p>
          <a:p>
            <a:pPr marL="457200" marR="0" indent="-457200" algn="just" defTabSz="18288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5400" dirty="0">
                <a:latin typeface="Montserrat" pitchFamily="2" charset="0"/>
              </a:rPr>
              <a:t>Promuovere l’</a:t>
            </a:r>
            <a:r>
              <a:rPr kumimoji="0" lang="it-IT" sz="5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ibridazione di nuovi luoghi esistenti da destinare ai giovani e la capillarizzazione del modello delle scuole aperte.</a:t>
            </a:r>
          </a:p>
          <a:p>
            <a:pPr marL="457200" marR="0" indent="-457200" algn="just" defTabSz="18288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5400" dirty="0">
                <a:latin typeface="Montserrat" pitchFamily="2" charset="0"/>
              </a:rPr>
              <a:t>L</a:t>
            </a:r>
            <a:r>
              <a:rPr kumimoji="0" lang="it-IT" sz="5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avorare per il supporto alle iniziative del terzo settore locale messe in campo dai Municipi.</a:t>
            </a:r>
          </a:p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kumimoji="0" lang="it-IT" sz="32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65388497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1948136" y="1511363"/>
            <a:ext cx="20487725" cy="480131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tabLst/>
            </a:pPr>
            <a:r>
              <a:rPr lang="it-IT" sz="4000" b="1" dirty="0">
                <a:latin typeface="Montserrat" pitchFamily="2" charset="0"/>
              </a:rPr>
              <a:t>Progetti di street art nelle periferie</a:t>
            </a:r>
          </a:p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tabLst/>
            </a:pPr>
            <a:r>
              <a:rPr lang="it-IT" sz="4000" dirty="0">
                <a:latin typeface="Montserrat" pitchFamily="2" charset="0"/>
              </a:rPr>
              <a:t>Alcuni esempi: </a:t>
            </a:r>
          </a:p>
          <a:p>
            <a:pPr marL="457200" marR="0" indent="-457200" algn="just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000" dirty="0">
                <a:latin typeface="Montserrat" pitchFamily="2" charset="0"/>
              </a:rPr>
              <a:t>I</a:t>
            </a:r>
            <a:r>
              <a:rPr kumimoji="0" lang="it-IT" sz="40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mmaginare momenti di dialogo e scambio di conoscenze fra gli attori e momenti di coprogettazione per orientare gli interessi.</a:t>
            </a:r>
          </a:p>
          <a:p>
            <a:pPr marL="457200" marR="0" indent="-457200" algn="just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000" dirty="0">
                <a:latin typeface="Montserrat" pitchFamily="2" charset="0"/>
              </a:rPr>
              <a:t>O</a:t>
            </a:r>
            <a:r>
              <a:rPr kumimoji="0" lang="it-IT" sz="40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rganizzare un forum periodico di informazione e confronto dedicato agli stakeholder.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79B0555-CDB1-27D6-E5D4-7534A00EE077}"/>
              </a:ext>
            </a:extLst>
          </p:cNvPr>
          <p:cNvSpPr txBox="1"/>
          <p:nvPr/>
        </p:nvSpPr>
        <p:spPr>
          <a:xfrm>
            <a:off x="2025562" y="7148140"/>
            <a:ext cx="20487725" cy="3877983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/>
            </a:pPr>
            <a:r>
              <a:rPr lang="it-IT" sz="4000" b="1" dirty="0">
                <a:latin typeface="Montserrat" pitchFamily="2" charset="0"/>
              </a:rPr>
              <a:t>Luoghi pubblici come beni comuni</a:t>
            </a:r>
          </a:p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tabLst/>
            </a:pPr>
            <a:r>
              <a:rPr lang="it-IT" sz="4000" dirty="0">
                <a:latin typeface="Montserrat" pitchFamily="2" charset="0"/>
              </a:rPr>
              <a:t>Alcuni esempi:</a:t>
            </a:r>
          </a:p>
          <a:p>
            <a:pPr marL="457200" marR="0" indent="-457200" algn="just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000" dirty="0">
                <a:latin typeface="Montserrat" pitchFamily="2" charset="0"/>
              </a:rPr>
              <a:t>C</a:t>
            </a:r>
            <a:r>
              <a:rPr kumimoji="0" lang="it-IT" sz="40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omunicare raccordando i vantaggi della partecipazione. Inoltre, si suggerisce di attivare un dispositivo di confronto e di creare una assemblea permanente sulla partecipazione e sui beni comuni.</a:t>
            </a:r>
          </a:p>
        </p:txBody>
      </p:sp>
    </p:spTree>
    <p:extLst>
      <p:ext uri="{BB962C8B-B14F-4D97-AF65-F5344CB8AC3E}">
        <p14:creationId xmlns:p14="http://schemas.microsoft.com/office/powerpoint/2010/main" val="1523357897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88" name="Cerchio"/>
          <p:cNvSpPr/>
          <p:nvPr/>
        </p:nvSpPr>
        <p:spPr>
          <a:xfrm>
            <a:off x="6224428" y="681212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389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4860" y="12422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90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0938" y="1852977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91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8579868" y="1969764"/>
            <a:ext cx="675555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39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1805551" y="102328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394" name="BUON…"/>
          <p:cNvSpPr txBox="1">
            <a:spLocks noGrp="1"/>
          </p:cNvSpPr>
          <p:nvPr>
            <p:ph type="title" idx="4294967295"/>
          </p:nvPr>
        </p:nvSpPr>
        <p:spPr>
          <a:xfrm>
            <a:off x="6286500" y="1165618"/>
            <a:ext cx="11935144" cy="7446079"/>
          </a:xfrm>
          <a:prstGeom prst="rect">
            <a:avLst/>
          </a:prstGeom>
        </p:spPr>
        <p:txBody>
          <a:bodyPr lIns="91440" tIns="91439" rIns="91440" bIns="91439" anchor="b">
            <a:noAutofit/>
          </a:bodyPr>
          <a:lstStyle/>
          <a:p>
            <a:pPr algn="ctr">
              <a:lnSpc>
                <a:spcPct val="80000"/>
              </a:lnSpc>
              <a:defRPr sz="192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it-IT" sz="9600" b="1" dirty="0">
                <a:latin typeface="Montserrat ExtraBold"/>
              </a:rPr>
              <a:t>21.06.23</a:t>
            </a:r>
            <a:br>
              <a:rPr lang="it-IT" sz="9600" b="1" dirty="0">
                <a:latin typeface="Montserrat ExtraBold"/>
              </a:rPr>
            </a:br>
            <a:r>
              <a:rPr lang="it-IT" sz="9600" b="1" dirty="0">
                <a:latin typeface="Montserrat ExtraBold"/>
              </a:rPr>
              <a:t>Incontro tra la Città e la cittadinanza</a:t>
            </a:r>
            <a:endParaRPr lang="it-IT" sz="6600" b="1" dirty="0">
              <a:latin typeface="Montserrat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2526843966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1061075" y="924111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1682957" y="2058612"/>
            <a:ext cx="20487725" cy="469359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it-IT" sz="3200" dirty="0">
                <a:latin typeface="Montserrat" pitchFamily="2" charset="0"/>
              </a:rPr>
              <a:t>Mercoledì 21 giugno la Giunta Comunale e la Presidente del Consiglio Comunale hanno incontrato la cittadinanza nell’ambito del forum della partecipazione.</a:t>
            </a:r>
          </a:p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it-IT" sz="3200" dirty="0">
                <a:latin typeface="Montserrat" pitchFamily="2" charset="0"/>
              </a:rPr>
              <a:t>L’incontro ha avuto lo scopo di permettere ai/alle rappresentanti della Città di esporre i processi di partecipazione della comunità svolti nel proprio ambito di competenza e favorire il loro confronto diretto con la cittadinanza.</a:t>
            </a:r>
          </a:p>
          <a:p>
            <a:pPr marR="0" algn="just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</a:pPr>
            <a:r>
              <a:rPr lang="it-IT" sz="3200" dirty="0">
                <a:latin typeface="Montserrat" pitchFamily="2" charset="0"/>
              </a:rPr>
              <a:t>L’incontro è stato strutturato con un primo momento di presentazioni, durante il quale i relatori e le relatrici sono stati divisi in due gruppi distinti in base all’affinità delle proprie deleghe, moderati da facilitatori esperti. I partecipanti hanno potuto seguire le presentazioni in base alle proprie preferenze. 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D8BEFCB-B172-54E9-21CB-4B78C371D5A6}"/>
              </a:ext>
            </a:extLst>
          </p:cNvPr>
          <p:cNvSpPr txBox="1"/>
          <p:nvPr/>
        </p:nvSpPr>
        <p:spPr>
          <a:xfrm>
            <a:off x="2194987" y="6997104"/>
            <a:ext cx="9178146" cy="5109089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Gruppo 1 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Giancarlo Tancredi </a:t>
            </a:r>
            <a:r>
              <a:rPr kumimoji="0" lang="it-IT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- Assessore alla Rigenerazione Urbana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Marco Granelli</a:t>
            </a:r>
            <a:r>
              <a:rPr kumimoji="0" lang="it-IT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 - Assessore alla Sicurezza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Elena Grandi </a:t>
            </a:r>
            <a:r>
              <a:rPr kumimoji="0" lang="it-IT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- Assessora all'Ambiente e Verde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Emmanuel Conte</a:t>
            </a:r>
            <a:r>
              <a:rPr kumimoji="0" lang="it-IT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 - Assessore al Bilancio e Patrimonio Immobiliare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Arianna Censi</a:t>
            </a:r>
            <a:r>
              <a:rPr kumimoji="0" lang="it-IT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 (intervento video) - Assessora alla Mobilità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F6708D2-AFDD-886F-C89F-A244C464A595}"/>
              </a:ext>
            </a:extLst>
          </p:cNvPr>
          <p:cNvSpPr txBox="1"/>
          <p:nvPr/>
        </p:nvSpPr>
        <p:spPr>
          <a:xfrm>
            <a:off x="12670192" y="7018187"/>
            <a:ext cx="9178146" cy="6093974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Gruppo 2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Anna Scavuzzo </a:t>
            </a:r>
            <a:r>
              <a:rPr kumimoji="0" lang="it-IT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- Vicesindaco, Assessora all'Istruzione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Elena Buscemi </a:t>
            </a:r>
            <a:r>
              <a:rPr kumimoji="0" lang="it-IT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– Presidente del Consiglio Comunale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Lamberto Nicola Giorgio Bertolè </a:t>
            </a:r>
            <a:r>
              <a:rPr kumimoji="0" lang="it-IT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- Assessore al Welfare e Salute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Tommaso Sacchi </a:t>
            </a:r>
            <a:r>
              <a:rPr kumimoji="0" lang="it-IT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- Assessore alla Cultura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Martina Riva </a:t>
            </a:r>
            <a:r>
              <a:rPr kumimoji="0" lang="it-IT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- Assessora allo Sport, Turismo e Politiche Giovanili 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Alessia Cappello </a:t>
            </a:r>
            <a:r>
              <a:rPr kumimoji="0" lang="it-IT" sz="3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- Assessora allo Sviluppo Economico e Politiche del Lavoro</a:t>
            </a:r>
          </a:p>
        </p:txBody>
      </p:sp>
    </p:spTree>
    <p:extLst>
      <p:ext uri="{BB962C8B-B14F-4D97-AF65-F5344CB8AC3E}">
        <p14:creationId xmlns:p14="http://schemas.microsoft.com/office/powerpoint/2010/main" val="3523303943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1061075" y="924111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2077204" y="3192312"/>
            <a:ext cx="20487725" cy="624786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lvl="0" indent="0" algn="just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Al termine delle presentazioni, a ciascun/a assessore/a è stato attribuito un corner nel quale i presenti hanno potuto porre domande e ricevere risposte. Ciascun corner è stato moderato da facilitatori e facilitatrici esperti/e, così da agevolare una discussione efficace.</a:t>
            </a:r>
          </a:p>
          <a:p>
            <a:pPr marL="0" marR="0" lvl="0" indent="0" algn="just" defTabSz="18288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3200" dirty="0">
                <a:latin typeface="Montserrat" pitchFamily="2" charset="0"/>
                <a:ea typeface="Calibri"/>
                <a:cs typeface="Calibri"/>
              </a:rPr>
              <a:t>Sono stati avviati i seguenti corner:</a:t>
            </a:r>
          </a:p>
          <a:p>
            <a:pPr marL="457200" marR="0" lvl="0" indent="-457200" algn="just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Assessorato alla Sicurezza </a:t>
            </a: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– Assessore Marco Granelli</a:t>
            </a:r>
          </a:p>
          <a:p>
            <a:pPr marL="457200" marR="0" lvl="0" indent="-457200" algn="just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Assessorato al Verde e Assessorato alla Mobilità</a:t>
            </a: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 – Assessora Elena Grandi e staff dell’Assessora Arianna Censi</a:t>
            </a:r>
          </a:p>
          <a:p>
            <a:pPr marL="457200" marR="0" lvl="0" indent="-457200" algn="just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3200" b="1" dirty="0">
                <a:latin typeface="Montserrat" pitchFamily="2" charset="0"/>
                <a:ea typeface="Calibri"/>
                <a:cs typeface="Calibri"/>
              </a:rPr>
              <a:t>Assessorato alla Cultura </a:t>
            </a:r>
            <a:r>
              <a:rPr lang="it-IT" sz="3200" dirty="0">
                <a:latin typeface="Montserrat" pitchFamily="2" charset="0"/>
                <a:ea typeface="Calibri"/>
                <a:cs typeface="Calibri"/>
              </a:rPr>
              <a:t>– Assessore Tommaso Sacchi</a:t>
            </a:r>
          </a:p>
          <a:p>
            <a:pPr marL="457200" marR="0" lvl="0" indent="-457200" algn="just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Assessorato alla Rigenerazione Urbana</a:t>
            </a: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 – Assessore Giancarlo Tancredi</a:t>
            </a:r>
          </a:p>
          <a:p>
            <a:pPr marL="457200" marR="0" lvl="0" indent="-457200" algn="just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Assessorato allo Sport, Turismo e Politiche Giovanili </a:t>
            </a: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– Assessora Martina Riva</a:t>
            </a:r>
          </a:p>
          <a:p>
            <a:pPr marL="457200" marR="0" lvl="0" indent="-457200" algn="just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3200" b="1" dirty="0">
                <a:latin typeface="Montserrat" pitchFamily="2" charset="0"/>
                <a:ea typeface="Calibri"/>
                <a:cs typeface="Calibri"/>
              </a:rPr>
              <a:t>Assessorato al Bilancio e al Patrimonio immobiliare </a:t>
            </a:r>
            <a:r>
              <a:rPr lang="it-IT" sz="3200" dirty="0">
                <a:latin typeface="Montserrat" pitchFamily="2" charset="0"/>
                <a:ea typeface="Calibri"/>
                <a:cs typeface="Calibri"/>
              </a:rPr>
              <a:t>– Assessore Emmanuel Conte</a:t>
            </a:r>
          </a:p>
          <a:p>
            <a:pPr marL="457200" marR="0" lvl="0" indent="-457200" algn="just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Assessorato al Welfare e alla Salute </a:t>
            </a: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itchFamily="2" charset="0"/>
                <a:ea typeface="Calibri"/>
                <a:cs typeface="Calibri"/>
                <a:sym typeface="Calibri"/>
              </a:rPr>
              <a:t>– Assessore Lamberto Nicola Giorgio Bertolè</a:t>
            </a:r>
          </a:p>
        </p:txBody>
      </p:sp>
    </p:spTree>
    <p:extLst>
      <p:ext uri="{BB962C8B-B14F-4D97-AF65-F5344CB8AC3E}">
        <p14:creationId xmlns:p14="http://schemas.microsoft.com/office/powerpoint/2010/main" val="85412724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564A5B-37D3-6D3F-EB6E-97312C9F1782}"/>
              </a:ext>
            </a:extLst>
          </p:cNvPr>
          <p:cNvSpPr txBox="1"/>
          <p:nvPr/>
        </p:nvSpPr>
        <p:spPr>
          <a:xfrm>
            <a:off x="5553469" y="1692574"/>
            <a:ext cx="11510633" cy="141577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8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Bold"/>
                <a:sym typeface="Calibri"/>
              </a:rPr>
              <a:t>Avventura Urbana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1995822" y="4448943"/>
            <a:ext cx="19476880" cy="6217085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it-IT" sz="4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Avventura Urbana, fondata a Torino nel 1992, </a:t>
            </a:r>
            <a:r>
              <a:rPr lang="it-IT" sz="4800" dirty="0">
                <a:latin typeface="Montserrat" pitchFamily="2" charset="0"/>
              </a:rPr>
              <a:t>si occupa</a:t>
            </a:r>
            <a:r>
              <a:rPr kumimoji="0" lang="it-IT" sz="4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 da trent’anni di processi di democrazia partecipativa e deliberativa. 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it-IT" sz="4800" dirty="0">
                <a:latin typeface="Montserrat" pitchFamily="2" charset="0"/>
              </a:rPr>
              <a:t>I principali ambiti in cui opera la società sono: mediazione dei conflitti e dibattiti pubblici, pianificazione strategica e territoriale, rigenerazione urbana, sviluppo sostenibile, inclusione sociale, advocacy e comunicazione.  </a:t>
            </a:r>
            <a:endParaRPr kumimoji="0" lang="it-IT" sz="4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" pitchFamily="2" charset="0"/>
              <a:sym typeface="Calibri"/>
            </a:endParaRPr>
          </a:p>
          <a:p>
            <a:pPr marR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kumimoji="0" lang="it-IT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" pitchFamily="2" charset="0"/>
              <a:sym typeface="Calibri"/>
            </a:endParaRPr>
          </a:p>
        </p:txBody>
      </p:sp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78FD607-02B2-AD74-6C6D-C56EF2363B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612" y="707955"/>
            <a:ext cx="3847821" cy="3847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84539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564A5B-37D3-6D3F-EB6E-97312C9F1782}"/>
              </a:ext>
            </a:extLst>
          </p:cNvPr>
          <p:cNvSpPr txBox="1"/>
          <p:nvPr/>
        </p:nvSpPr>
        <p:spPr>
          <a:xfrm>
            <a:off x="1766455" y="1473838"/>
            <a:ext cx="20891017" cy="141577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8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Bold"/>
                <a:sym typeface="Calibri"/>
              </a:rPr>
              <a:t>Organizzazione del forum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1766455" y="2945898"/>
            <a:ext cx="20490041" cy="941796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it-IT" dirty="0">
                <a:latin typeface="Montserrat" pitchFamily="2" charset="0"/>
              </a:rPr>
              <a:t>L’obiettivo del Forum era quello di promuovere la partecipazione attiva della comunità nella vita pubblica e fornire un’occasione per discutere delle questioni sociali e politiche del nostro tempo.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it-IT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A tale scopo, l’</a:t>
            </a:r>
            <a:r>
              <a:rPr lang="it-IT" dirty="0">
                <a:latin typeface="Montserrat" pitchFamily="2" charset="0"/>
              </a:rPr>
              <a:t>A</a:t>
            </a:r>
            <a:r>
              <a:rPr kumimoji="0" lang="it-IT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ssessorato ai Servizi Civici e Generali ha progettato il forum in 3 giornate, alle quali hanno preso parte oltre 1000 persone. 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dirty="0">
                <a:latin typeface="Montserrat" pitchFamily="2" charset="0"/>
              </a:rPr>
              <a:t>La </a:t>
            </a:r>
            <a:r>
              <a:rPr lang="it-IT" b="1" dirty="0">
                <a:latin typeface="Montserrat" pitchFamily="2" charset="0"/>
              </a:rPr>
              <a:t>prima giornata </a:t>
            </a:r>
            <a:r>
              <a:rPr lang="it-IT" dirty="0">
                <a:latin typeface="Montserrat" pitchFamily="2" charset="0"/>
              </a:rPr>
              <a:t>è stata dedicata alla presentazione dello stato della partecipazione e all’analisi dei processi svolti a Milano, confrontandoli con altre esperienze nazionali. 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La </a:t>
            </a:r>
            <a:r>
              <a:rPr kumimoji="0" lang="it-IT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seconda giornata </a:t>
            </a:r>
            <a:r>
              <a:rPr kumimoji="0" lang="it-IT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ha avuto lo scopo di presentare quanto già viene realizzato in ambito partecipativo a Milano e alla creazione di nuove reti.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dirty="0">
                <a:latin typeface="Montserrat" pitchFamily="2" charset="0"/>
              </a:rPr>
              <a:t>La </a:t>
            </a:r>
            <a:r>
              <a:rPr lang="it-IT" b="1" dirty="0">
                <a:latin typeface="Montserrat" pitchFamily="2" charset="0"/>
              </a:rPr>
              <a:t>terza giornata </a:t>
            </a:r>
            <a:r>
              <a:rPr lang="it-IT" dirty="0">
                <a:latin typeface="Montserrat" pitchFamily="2" charset="0"/>
              </a:rPr>
              <a:t>ha avuto lo scopo di dare a ciascun assessorato la possibilità di presentare i processi partecipativi svolti e di confrontarsi direttamente con la cittadinanza.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it-IT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Avventura Urbana ha fornito un supporto operativo all’Assessorato </a:t>
            </a:r>
            <a:r>
              <a:rPr lang="it-IT" dirty="0">
                <a:latin typeface="Montserrat" pitchFamily="2" charset="0"/>
              </a:rPr>
              <a:t>per </a:t>
            </a:r>
            <a:r>
              <a:rPr kumimoji="0" lang="it-IT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l’organizzazione del Forum e ha progettato e gestito alcuni dei momenti di interazione previsti durante la seconda e la terza giornata</a:t>
            </a:r>
            <a:r>
              <a:rPr lang="it-IT" dirty="0">
                <a:latin typeface="Montserra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7521247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88" name="Cerchio"/>
          <p:cNvSpPr/>
          <p:nvPr/>
        </p:nvSpPr>
        <p:spPr>
          <a:xfrm>
            <a:off x="6224428" y="681212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389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4860" y="12422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90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1912" y="1940576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91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8579868" y="1969764"/>
            <a:ext cx="675555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39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1805551" y="102328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394" name="BUON…"/>
          <p:cNvSpPr txBox="1">
            <a:spLocks noGrp="1"/>
          </p:cNvSpPr>
          <p:nvPr>
            <p:ph type="title" idx="4294967295"/>
          </p:nvPr>
        </p:nvSpPr>
        <p:spPr>
          <a:xfrm>
            <a:off x="6707977" y="4565942"/>
            <a:ext cx="10988366" cy="4584115"/>
          </a:xfrm>
          <a:prstGeom prst="rect">
            <a:avLst/>
          </a:prstGeom>
        </p:spPr>
        <p:txBody>
          <a:bodyPr lIns="91440" tIns="91439" rIns="91440" bIns="91439" anchor="b">
            <a:noAutofit/>
          </a:bodyPr>
          <a:lstStyle/>
          <a:p>
            <a:pPr algn="ctr">
              <a:lnSpc>
                <a:spcPct val="80000"/>
              </a:lnSpc>
              <a:defRPr sz="192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it-IT" sz="8000" b="1" dirty="0">
                <a:latin typeface="Montserrat ExtraBold"/>
              </a:rPr>
              <a:t>20.06.23 </a:t>
            </a:r>
            <a:br>
              <a:rPr lang="it-IT" sz="8000" b="1" dirty="0">
                <a:latin typeface="Montserrat ExtraBold"/>
              </a:rPr>
            </a:br>
            <a:r>
              <a:rPr lang="it-IT" sz="8000" b="1" dirty="0">
                <a:latin typeface="Montserrat ExtraBold"/>
              </a:rPr>
              <a:t>Giornata dedicata alla presentazione di quanto già esiste e alla creazione di nuove reti</a:t>
            </a:r>
          </a:p>
        </p:txBody>
      </p:sp>
    </p:spTree>
    <p:extLst>
      <p:ext uri="{BB962C8B-B14F-4D97-AF65-F5344CB8AC3E}">
        <p14:creationId xmlns:p14="http://schemas.microsoft.com/office/powerpoint/2010/main" val="415956877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20875" y="22133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564A5B-37D3-6D3F-EB6E-97312C9F1782}"/>
              </a:ext>
            </a:extLst>
          </p:cNvPr>
          <p:cNvSpPr txBox="1"/>
          <p:nvPr/>
        </p:nvSpPr>
        <p:spPr>
          <a:xfrm>
            <a:off x="1766455" y="1473838"/>
            <a:ext cx="20891017" cy="141577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8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Bold"/>
                <a:sym typeface="Calibri"/>
              </a:rPr>
              <a:t>I temi di discussione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1898136" y="2765903"/>
            <a:ext cx="20490041" cy="3077764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it-IT" sz="2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La seconda giornata del forum della partecipazione ha chiamato i diversi portatori d’interesse, coinvolti nella progettazione e nella realizzazione di processi partecipativi a Milano, a discutere in piccoli gruppi su quanto hanno fatto e a riflettere su quanto potranno fare in futuro. 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it-IT" sz="2800" dirty="0">
                <a:latin typeface="Montserrat" pitchFamily="2" charset="0"/>
              </a:rPr>
              <a:t>L’Assessorato, a seguito di una precedente interazione con il mondo dell’associazionismo cittadino, ha individuato 3 aree tematiche di discussione. Ciascuna di esse ha previsto tre momenti di confronto dedicate ad un tema specifico. La suddivisione dei temi è stata la seguente.</a:t>
            </a:r>
            <a:endParaRPr kumimoji="0" lang="it-IT" sz="2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" pitchFamily="2" charset="0"/>
              <a:sym typeface="Calibri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9155BB1-8A17-C0BC-9B56-0F3AA6DD4DA9}"/>
              </a:ext>
            </a:extLst>
          </p:cNvPr>
          <p:cNvSpPr txBox="1"/>
          <p:nvPr/>
        </p:nvSpPr>
        <p:spPr>
          <a:xfrm>
            <a:off x="2111956" y="6001377"/>
            <a:ext cx="5770880" cy="3200874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2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Verde e sostenibilità</a:t>
            </a:r>
            <a:r>
              <a:rPr kumimoji="0" lang="it-IT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: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2800" dirty="0">
                <a:latin typeface="Montserrat" pitchFamily="2" charset="0"/>
              </a:rPr>
              <a:t>Comunità energetiche rinnovabili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Giardini condivisi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Politiche e strategie di adattamento al cambiamento climatico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822BEB0-FDD8-4967-64CD-2129859EBE68}"/>
              </a:ext>
            </a:extLst>
          </p:cNvPr>
          <p:cNvSpPr txBox="1"/>
          <p:nvPr/>
        </p:nvSpPr>
        <p:spPr>
          <a:xfrm>
            <a:off x="9194848" y="6001377"/>
            <a:ext cx="5770880" cy="363176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2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Spazio pubblico e accessibilità</a:t>
            </a:r>
            <a:r>
              <a:rPr kumimoji="0" lang="it-IT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: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2800" dirty="0">
                <a:latin typeface="Montserrat" pitchFamily="2" charset="0"/>
              </a:rPr>
              <a:t>Restituire lo spazio pubblico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2800" dirty="0">
                <a:latin typeface="Montserrat" pitchFamily="2" charset="0"/>
              </a:rPr>
              <a:t>Spazio pubblico equo e accessibile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2800" dirty="0">
                <a:latin typeface="Montserrat" pitchFamily="2" charset="0"/>
              </a:rPr>
              <a:t>La città dei bambini e delle bambine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EFD9C57-7551-1439-BC52-0E54780C6942}"/>
              </a:ext>
            </a:extLst>
          </p:cNvPr>
          <p:cNvSpPr txBox="1"/>
          <p:nvPr/>
        </p:nvSpPr>
        <p:spPr>
          <a:xfrm>
            <a:off x="15741133" y="6001377"/>
            <a:ext cx="5770880" cy="3631761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2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Comunità e abilitazione</a:t>
            </a:r>
            <a:r>
              <a:rPr kumimoji="0" lang="it-IT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: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2800" dirty="0">
                <a:latin typeface="Montserrat" pitchFamily="2" charset="0"/>
              </a:rPr>
              <a:t>Politiche di contrasto al disagio sociale ed economico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2800" dirty="0">
                <a:latin typeface="Montserrat" pitchFamily="2" charset="0"/>
              </a:rPr>
              <a:t>Progetti di street art nelle periferie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2800" dirty="0">
                <a:latin typeface="Montserrat" pitchFamily="2" charset="0"/>
              </a:rPr>
              <a:t>Luoghi pubblici come beni comuni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8201394-DAE2-326E-1B16-6B7CF3F0FC48}"/>
              </a:ext>
            </a:extLst>
          </p:cNvPr>
          <p:cNvSpPr txBox="1"/>
          <p:nvPr/>
        </p:nvSpPr>
        <p:spPr>
          <a:xfrm>
            <a:off x="1766455" y="9790849"/>
            <a:ext cx="20490041" cy="2215989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kumimoji="0" lang="it-IT" sz="2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Ciascun macro-tema è stato introdotto </a:t>
            </a:r>
            <a:r>
              <a:rPr lang="it-IT" sz="2800" dirty="0">
                <a:latin typeface="Montserrat" pitchFamily="2" charset="0"/>
              </a:rPr>
              <a:t>dal rispettivo assessore, e in particolare: l'Assessora </a:t>
            </a:r>
            <a:r>
              <a:rPr lang="it-IT" sz="2800" b="1" dirty="0">
                <a:latin typeface="Montserrat" panose="00000500000000000000" pitchFamily="2" charset="0"/>
              </a:rPr>
              <a:t>Elena Grandi</a:t>
            </a:r>
            <a:r>
              <a:rPr lang="it-IT" sz="2800" dirty="0">
                <a:latin typeface="Montserrat" panose="00000500000000000000" pitchFamily="2" charset="0"/>
              </a:rPr>
              <a:t>, l'Assessore </a:t>
            </a:r>
            <a:r>
              <a:rPr lang="it-IT" sz="2800" b="1" dirty="0">
                <a:latin typeface="Montserrat" panose="00000500000000000000" pitchFamily="2" charset="0"/>
              </a:rPr>
              <a:t>Giancarlo Tancredi</a:t>
            </a:r>
            <a:r>
              <a:rPr lang="it-IT" sz="2800" dirty="0">
                <a:latin typeface="Montserrat" panose="00000500000000000000" pitchFamily="2" charset="0"/>
              </a:rPr>
              <a:t>, e l’Assessore </a:t>
            </a:r>
            <a:r>
              <a:rPr lang="it-IT" sz="2800" b="1" dirty="0">
                <a:latin typeface="Montserrat" panose="00000500000000000000" pitchFamily="2" charset="0"/>
              </a:rPr>
              <a:t>Lamberto Nicola Giorgio Bertolè.</a:t>
            </a:r>
            <a:endParaRPr lang="it-IT" sz="2800" dirty="0">
              <a:latin typeface="Montserrat" pitchFamily="2" charset="0"/>
            </a:endParaRP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it-IT" sz="2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I partecipanti hanno potuto iscriversi ai tavoli di loro maggiore interesse. Data la numerosità di alcuni gruppi, in alcuni casi si sono tenuti due tavoli per ciascun tema.</a:t>
            </a:r>
          </a:p>
        </p:txBody>
      </p:sp>
    </p:spTree>
    <p:extLst>
      <p:ext uri="{BB962C8B-B14F-4D97-AF65-F5344CB8AC3E}">
        <p14:creationId xmlns:p14="http://schemas.microsoft.com/office/powerpoint/2010/main" val="187166027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564A5B-37D3-6D3F-EB6E-97312C9F1782}"/>
              </a:ext>
            </a:extLst>
          </p:cNvPr>
          <p:cNvSpPr txBox="1"/>
          <p:nvPr/>
        </p:nvSpPr>
        <p:spPr>
          <a:xfrm>
            <a:off x="2074888" y="1808801"/>
            <a:ext cx="20891017" cy="141577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8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Bold"/>
                <a:sym typeface="Calibri"/>
              </a:rPr>
              <a:t>Il metodo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2074888" y="3435744"/>
            <a:ext cx="20490041" cy="720197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it-IT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Per rispondere agli obiettivi fissati dall’Assessorato per questa giornata di confronto, ovvero: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Char char="-"/>
              <a:tabLst/>
            </a:pPr>
            <a:r>
              <a:rPr lang="it-IT" dirty="0">
                <a:latin typeface="Montserrat" pitchFamily="2" charset="0"/>
              </a:rPr>
              <a:t>mettere a sistema quanto già viene realizzato in ambito partecipativo;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Char char="-"/>
              <a:tabLst/>
            </a:pPr>
            <a:r>
              <a:rPr lang="it-IT" dirty="0">
                <a:latin typeface="Montserrat" pitchFamily="2" charset="0"/>
              </a:rPr>
              <a:t>far emergere nuove proposte e creare connessioni tra enti di diversa natura;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Char char="-"/>
              <a:tabLst/>
            </a:pPr>
            <a:r>
              <a:rPr kumimoji="0" lang="it-IT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stimolare </a:t>
            </a:r>
            <a:r>
              <a:rPr lang="it-IT" dirty="0">
                <a:latin typeface="Montserrat" pitchFamily="2" charset="0"/>
              </a:rPr>
              <a:t>la presa di </a:t>
            </a:r>
            <a:r>
              <a:rPr kumimoji="0" lang="it-IT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iniziative da parte delle realtà milanesi e raccogliere indicazioni su cosa può fare l’amministrazione per supportarle;</a:t>
            </a:r>
            <a:endParaRPr lang="it-IT" dirty="0">
              <a:latin typeface="Montserrat" pitchFamily="2" charset="0"/>
            </a:endParaRPr>
          </a:p>
          <a:p>
            <a:pPr marR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/>
            </a:pPr>
            <a:r>
              <a:rPr lang="it-IT" dirty="0">
                <a:latin typeface="Montserrat" pitchFamily="2" charset="0"/>
              </a:rPr>
              <a:t>s</a:t>
            </a:r>
            <a:r>
              <a:rPr kumimoji="0" lang="it-IT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i è scelto di adottare un metodo ispirato alla </a:t>
            </a:r>
            <a:r>
              <a:rPr lang="it-IT" i="1" dirty="0">
                <a:latin typeface="Montserrat" pitchFamily="2" charset="0"/>
              </a:rPr>
              <a:t>F</a:t>
            </a:r>
            <a:r>
              <a:rPr kumimoji="0" lang="it-IT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uture </a:t>
            </a:r>
            <a:r>
              <a:rPr lang="it-IT" i="1" dirty="0" err="1">
                <a:latin typeface="Montserrat" pitchFamily="2" charset="0"/>
              </a:rPr>
              <a:t>S</a:t>
            </a:r>
            <a:r>
              <a:rPr kumimoji="0" lang="it-IT" i="1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earch</a:t>
            </a:r>
            <a:r>
              <a:rPr kumimoji="0" lang="it-IT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 </a:t>
            </a:r>
            <a:r>
              <a:rPr lang="it-IT" i="1" dirty="0">
                <a:latin typeface="Montserrat" pitchFamily="2" charset="0"/>
              </a:rPr>
              <a:t>C</a:t>
            </a:r>
            <a:r>
              <a:rPr kumimoji="0" lang="it-IT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onference</a:t>
            </a:r>
            <a:r>
              <a:rPr kumimoji="0" lang="it-IT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dirty="0">
                <a:latin typeface="Montserrat" pitchFamily="2" charset="0"/>
              </a:rPr>
              <a:t>La Future </a:t>
            </a:r>
            <a:r>
              <a:rPr lang="it-IT" dirty="0" err="1">
                <a:latin typeface="Montserrat" pitchFamily="2" charset="0"/>
              </a:rPr>
              <a:t>Search</a:t>
            </a:r>
            <a:r>
              <a:rPr lang="it-IT" dirty="0">
                <a:latin typeface="Montserrat" pitchFamily="2" charset="0"/>
              </a:rPr>
              <a:t> Conference è uno strumento di progettazione partecipata elaborato alla fine degli anni ’80 che si basa sulla valorizzazione degli interessi comuni a un gruppo di stakeholder con l’obiettivo di realizzare dei percorsi di cambiamento efficaci. </a:t>
            </a:r>
          </a:p>
          <a:p>
            <a:pPr marR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kumimoji="0" lang="it-IT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136942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564A5B-37D3-6D3F-EB6E-97312C9F1782}"/>
              </a:ext>
            </a:extLst>
          </p:cNvPr>
          <p:cNvSpPr txBox="1"/>
          <p:nvPr/>
        </p:nvSpPr>
        <p:spPr>
          <a:xfrm>
            <a:off x="2074888" y="1669518"/>
            <a:ext cx="20891017" cy="141577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8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Bold"/>
                <a:sym typeface="Calibri"/>
              </a:rPr>
              <a:t>Le sessioni di discussione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2074888" y="3286168"/>
            <a:ext cx="20490041" cy="7755967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kumimoji="0" lang="it-IT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Il metodo è stato riadattato in base al contesto e al tempo a disposizione e ha previsto: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dirty="0">
                <a:latin typeface="Montserrat" pitchFamily="2" charset="0"/>
              </a:rPr>
              <a:t>una prima sessione dedicata ad analizzare il presente con un’ottica evolutiva individuando le tendenze in atto, positive e negative. Si è chiesto ai partecipanti: </a:t>
            </a:r>
          </a:p>
          <a:p>
            <a:pPr marL="635000" marR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</a:pPr>
            <a:r>
              <a:rPr lang="it-IT" i="1" dirty="0">
                <a:latin typeface="Montserrat" pitchFamily="2" charset="0"/>
              </a:rPr>
              <a:t>“Che cosa sta succedendo su questo tema e in quale direzione si sta andando?” 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dirty="0">
                <a:latin typeface="Montserrat" pitchFamily="2" charset="0"/>
              </a:rPr>
              <a:t>una seconda sessione dedicata alla costruzione di uno scenario futuro condiviso, attraverso la definizione di azioni specifiche. Si è chiesto: </a:t>
            </a:r>
          </a:p>
          <a:p>
            <a:pPr marL="588963" marR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</a:pPr>
            <a:r>
              <a:rPr lang="it-IT" i="1" dirty="0">
                <a:latin typeface="Montserrat" pitchFamily="2" charset="0"/>
              </a:rPr>
              <a:t>«Cosa si può fare per massimizzare le tendenze positive e contrastare le tendenze negative individuate prima? Cosa puoi fare tu e cosa manca?» </a:t>
            </a:r>
          </a:p>
          <a:p>
            <a:pPr marR="0" algn="l" defTabSz="18288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/>
            </a:pPr>
            <a:r>
              <a:rPr kumimoji="0" lang="it-IT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I tavoli sono stati moderati da facilitatrici e facilitatori esperti che hanno permesso una discussione inclusiva e proficua e, i cui risultati sono stati riportat</a:t>
            </a:r>
            <a:r>
              <a:rPr lang="it-IT" dirty="0">
                <a:latin typeface="Montserrat" pitchFamily="2" charset="0"/>
              </a:rPr>
              <a:t>i in </a:t>
            </a:r>
            <a:r>
              <a:rPr kumimoji="0" lang="it-IT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un </a:t>
            </a:r>
            <a:r>
              <a:rPr kumimoji="0" lang="it-IT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instant report </a:t>
            </a:r>
            <a:r>
              <a:rPr kumimoji="0" lang="it-IT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consegnato il giorno successivo agli assessorati competenti.</a:t>
            </a:r>
            <a:endParaRPr kumimoji="0" lang="it-IT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" pitchFamily="2" charset="0"/>
              <a:sym typeface="Calibri"/>
            </a:endParaRPr>
          </a:p>
          <a:p>
            <a:pPr marR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kumimoji="0" lang="it-IT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685265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876" y="1573042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564A5B-37D3-6D3F-EB6E-97312C9F1782}"/>
              </a:ext>
            </a:extLst>
          </p:cNvPr>
          <p:cNvSpPr txBox="1"/>
          <p:nvPr/>
        </p:nvSpPr>
        <p:spPr>
          <a:xfrm>
            <a:off x="1766455" y="1473838"/>
            <a:ext cx="20891017" cy="1107994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6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Bold"/>
                <a:sym typeface="Calibri"/>
              </a:rPr>
              <a:t>Esiti della discussione – verde e sostenibilità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1766455" y="2984745"/>
            <a:ext cx="19840050" cy="9310239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R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it-IT" sz="4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Comunità energetiche rinnovabili</a:t>
            </a:r>
          </a:p>
          <a:p>
            <a:pPr marR="0" algn="l" defTabSz="18288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tabLst/>
            </a:pPr>
            <a:r>
              <a:rPr lang="it-IT" sz="4800" dirty="0">
                <a:latin typeface="Montserrat" pitchFamily="2" charset="0"/>
              </a:rPr>
              <a:t>Alcuni esempi:</a:t>
            </a:r>
            <a:endParaRPr kumimoji="0" lang="it-IT" sz="4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" pitchFamily="2" charset="0"/>
              <a:sym typeface="Calibri"/>
            </a:endParaRP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800" dirty="0">
                <a:latin typeface="Montserrat" pitchFamily="2" charset="0"/>
              </a:rPr>
              <a:t>D</a:t>
            </a:r>
            <a:r>
              <a:rPr kumimoji="0" lang="it-IT" sz="4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iffondere maggiori informazioni e sensibilizzare la cittadinanza sulla complessità del tema delle CER, recuperando il senso della partecipazione collettiva.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800" dirty="0">
                <a:latin typeface="Montserrat" pitchFamily="2" charset="0"/>
              </a:rPr>
              <a:t>T</a:t>
            </a:r>
            <a:r>
              <a:rPr kumimoji="0" lang="it-IT" sz="4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rovare un accordo di rete tra terzo settore e Comune per creare ore di informazione sulle CER nelle classi e incentivare percorsi di divulgazione e informazione tra i giovani, prevedendo premi per i progetti relativi alle CER.</a:t>
            </a:r>
          </a:p>
          <a:p>
            <a:pPr marL="571500" marR="0" indent="-571500" algn="l" defTabSz="1828800" rtl="0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800" dirty="0">
                <a:latin typeface="Montserrat" pitchFamily="2" charset="0"/>
              </a:rPr>
              <a:t>P</a:t>
            </a:r>
            <a:r>
              <a:rPr kumimoji="0" lang="it-IT" sz="4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remiare i condomini o le zone della città più attive sul tema delle CER.</a:t>
            </a:r>
          </a:p>
        </p:txBody>
      </p:sp>
    </p:spTree>
    <p:extLst>
      <p:ext uri="{BB962C8B-B14F-4D97-AF65-F5344CB8AC3E}">
        <p14:creationId xmlns:p14="http://schemas.microsoft.com/office/powerpoint/2010/main" val="2640560716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ttangolo"/>
          <p:cNvSpPr/>
          <p:nvPr/>
        </p:nvSpPr>
        <p:spPr>
          <a:xfrm>
            <a:off x="10160" y="0"/>
            <a:ext cx="24384001" cy="13716001"/>
          </a:xfrm>
          <a:prstGeom prst="rect">
            <a:avLst/>
          </a:prstGeom>
          <a:solidFill>
            <a:srgbClr val="83CEE8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109" name="Cerchio"/>
          <p:cNvSpPr/>
          <p:nvPr/>
        </p:nvSpPr>
        <p:spPr>
          <a:xfrm>
            <a:off x="13413564" y="-2823988"/>
            <a:ext cx="11935144" cy="11935144"/>
          </a:xfrm>
          <a:prstGeom prst="ellipse">
            <a:avLst/>
          </a:prstGeom>
          <a:solidFill>
            <a:srgbClr val="E95377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10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6820" y="1674012"/>
            <a:ext cx="3814313" cy="2939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2011"/>
            <a:ext cx="24425752" cy="115260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60753">
            <a:off x="22227151" y="6737808"/>
            <a:ext cx="675556" cy="23943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28209">
            <a:off x="6580751" y="1292048"/>
            <a:ext cx="675556" cy="2394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rapezio 3"/>
          <p:cNvSpPr/>
          <p:nvPr/>
        </p:nvSpPr>
        <p:spPr>
          <a:xfrm rot="10894873">
            <a:off x="975533" y="895144"/>
            <a:ext cx="22432933" cy="12134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50" y="0"/>
                </a:lnTo>
                <a:lnTo>
                  <a:pt x="2065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15" name="PARTECIPAZIONE s. f. [dal lat. tardo participatio -onis].…"/>
          <p:cNvSpPr txBox="1"/>
          <p:nvPr/>
        </p:nvSpPr>
        <p:spPr>
          <a:xfrm>
            <a:off x="2952207" y="4935003"/>
            <a:ext cx="19435971" cy="101566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91439" rIns="91440" bIns="91439" anchor="t">
            <a:spAutoFit/>
          </a:bodyPr>
          <a:lstStyle/>
          <a:p>
            <a:pPr>
              <a:spcBef>
                <a:spcPts val="2400"/>
              </a:spcBef>
              <a:defRPr sz="54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​</a:t>
            </a:r>
            <a:endParaRPr sz="72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E43E6F-AD86-2E84-70DB-AB35846AD6E9}"/>
              </a:ext>
            </a:extLst>
          </p:cNvPr>
          <p:cNvSpPr txBox="1"/>
          <p:nvPr/>
        </p:nvSpPr>
        <p:spPr>
          <a:xfrm>
            <a:off x="1995822" y="2332293"/>
            <a:ext cx="19840050" cy="10033514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t">
            <a:spAutoFit/>
          </a:bodyPr>
          <a:lstStyle/>
          <a:p>
            <a:pPr marR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it-IT" sz="4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Giardini condivisi</a:t>
            </a:r>
          </a:p>
          <a:p>
            <a:pPr marR="0" algn="l" defTabSz="18288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tabLst/>
            </a:pPr>
            <a:r>
              <a:rPr lang="it-IT" sz="4000" dirty="0">
                <a:latin typeface="Montserrat" pitchFamily="2" charset="0"/>
              </a:rPr>
              <a:t>Alcuni esempi:</a:t>
            </a:r>
            <a:endParaRPr kumimoji="0" lang="it-IT" sz="40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" pitchFamily="2" charset="0"/>
              <a:sym typeface="Calibri"/>
            </a:endParaRPr>
          </a:p>
          <a:p>
            <a:pPr marL="571500" marR="0" indent="-571500" algn="l" defTabSz="1828800" rtl="0" fontAlgn="auto" latinLnBrk="0" hangingPunct="0"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000" dirty="0">
                <a:latin typeface="Montserrat" pitchFamily="2" charset="0"/>
              </a:rPr>
              <a:t>I</a:t>
            </a:r>
            <a:r>
              <a:rPr kumimoji="0" lang="it-IT" sz="40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ngaggiare le attività commerciali vicine ai giardini condivisi, come presidio territoriale. Inoltre, sarebbe importante sviluppare cartellonistica in più lingue ed organizzare eventi di promozione sul territorio per far conoscere i giardini condivisi. </a:t>
            </a:r>
          </a:p>
          <a:p>
            <a:pPr marL="571500" marR="0" indent="-571500" algn="l" defTabSz="1828800" rtl="0" fontAlgn="auto" latinLnBrk="0" hangingPunct="0"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sz="40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Calendarizzare riunioni periodiche con i pattisti per fare il punto sulla gestione degli spazi.</a:t>
            </a:r>
          </a:p>
          <a:p>
            <a:pPr marL="571500" marR="0" indent="-571500" algn="l" defTabSz="1828800" rtl="0" fontAlgn="auto" latinLnBrk="0" hangingPunct="0"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000" dirty="0">
                <a:latin typeface="Montserrat" pitchFamily="2" charset="0"/>
              </a:rPr>
              <a:t>R</a:t>
            </a:r>
            <a:r>
              <a:rPr kumimoji="0" lang="it-IT" sz="40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accogliere le esigenze dei gestori dei giardini condivisi per creare un vademecum tematico di ingresso per i nuovi pattisti e delle pillole video. Inoltre, si propone di individuare gli spazi adatti per la creazione di giardini condivisi.</a:t>
            </a:r>
          </a:p>
          <a:p>
            <a:pPr marL="571500" marR="0" indent="-571500" algn="l" defTabSz="1828800" rtl="0" fontAlgn="auto" latinLnBrk="0" hangingPunct="0">
              <a:spcBef>
                <a:spcPts val="90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4000" dirty="0">
                <a:latin typeface="Montserrat" pitchFamily="2" charset="0"/>
              </a:rPr>
              <a:t>C</a:t>
            </a:r>
            <a:r>
              <a:rPr kumimoji="0" lang="it-IT" sz="40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" pitchFamily="2" charset="0"/>
                <a:sym typeface="Calibri"/>
              </a:rPr>
              <a:t>reare momenti di formazione per i volontari e i cittadini che si occupano dei giardini condivisi.</a:t>
            </a:r>
          </a:p>
        </p:txBody>
      </p:sp>
    </p:spTree>
    <p:extLst>
      <p:ext uri="{BB962C8B-B14F-4D97-AF65-F5344CB8AC3E}">
        <p14:creationId xmlns:p14="http://schemas.microsoft.com/office/powerpoint/2010/main" val="361684438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</TotalTime>
  <Words>1779</Words>
  <Application>Microsoft Macintosh PowerPoint</Application>
  <PresentationFormat>Personalizzato</PresentationFormat>
  <Paragraphs>126</Paragraphs>
  <Slides>18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Montserrat</vt:lpstr>
      <vt:lpstr>Montserrat Bold</vt:lpstr>
      <vt:lpstr>Montserrat ExtraBold</vt:lpstr>
      <vt:lpstr>Montserrat Regular</vt:lpstr>
      <vt:lpstr>Office Theme</vt:lpstr>
      <vt:lpstr>Presentazione standard di PowerPoint</vt:lpstr>
      <vt:lpstr>Presentazione standard di PowerPoint</vt:lpstr>
      <vt:lpstr>Presentazione standard di PowerPoint</vt:lpstr>
      <vt:lpstr>20.06.23  Giornata dedicata alla presentazione di quanto già esiste e alla creazione di nuove reti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21.06.23 Incontro tra la Città e la cittadinanza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Andrea Formenti</dc:creator>
  <cp:lastModifiedBy>Francesca Fazio</cp:lastModifiedBy>
  <cp:revision>90</cp:revision>
  <dcterms:modified xsi:type="dcterms:W3CDTF">2023-09-05T11:22:45Z</dcterms:modified>
</cp:coreProperties>
</file>