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8" r:id="rId1"/>
    <p:sldMasterId id="2147483698" r:id="rId2"/>
    <p:sldMasterId id="2147483710" r:id="rId3"/>
  </p:sldMasterIdLst>
  <p:notesMasterIdLst>
    <p:notesMasterId r:id="rId14"/>
  </p:notesMasterIdLst>
  <p:sldIdLst>
    <p:sldId id="541" r:id="rId4"/>
    <p:sldId id="567" r:id="rId5"/>
    <p:sldId id="568" r:id="rId6"/>
    <p:sldId id="569" r:id="rId7"/>
    <p:sldId id="570" r:id="rId8"/>
    <p:sldId id="571" r:id="rId9"/>
    <p:sldId id="572" r:id="rId10"/>
    <p:sldId id="573" r:id="rId11"/>
    <p:sldId id="574" r:id="rId12"/>
    <p:sldId id="575" r:id="rId13"/>
  </p:sldIdLst>
  <p:sldSz cx="12192000" cy="6858000"/>
  <p:notesSz cx="7099300" cy="102346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CC9900"/>
    <a:srgbClr val="CCCC00"/>
    <a:srgbClr val="CCCCFF"/>
    <a:srgbClr val="C3DFD6"/>
    <a:srgbClr val="FFCCFF"/>
    <a:srgbClr val="CCECFF"/>
    <a:srgbClr val="BC2C2C"/>
    <a:srgbClr val="AA4735"/>
    <a:srgbClr val="AD46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0D08B8-E361-4FF2-B098-2CDDCA41A7CE}" v="23" dt="2024-03-14T00:33:12.1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ile medio 2 - Color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82" autoAdjust="0"/>
    <p:restoredTop sz="91492" autoAdjust="0"/>
  </p:normalViewPr>
  <p:slideViewPr>
    <p:cSldViewPr>
      <p:cViewPr varScale="1">
        <p:scale>
          <a:sx n="102" d="100"/>
          <a:sy n="102" d="100"/>
        </p:scale>
        <p:origin x="1020" y="120"/>
      </p:cViewPr>
      <p:guideLst>
        <p:guide orient="horz" pos="2160"/>
        <p:guide pos="3840"/>
        <p:guide pos="6864"/>
      </p:guideLst>
    </p:cSldViewPr>
  </p:slideViewPr>
  <p:outlineViewPr>
    <p:cViewPr>
      <p:scale>
        <a:sx n="33" d="100"/>
        <a:sy n="33" d="100"/>
      </p:scale>
      <p:origin x="0" y="-79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704"/>
    </p:cViewPr>
  </p:sorterViewPr>
  <p:gridSpacing cx="360000" cy="36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microsoft.com/office/2016/11/relationships/changesInfo" Target="changesInfos/changesInfo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o Santambrogio" userId="8a10d48e7dfa5603" providerId="LiveId" clId="{410D08B8-E361-4FF2-B098-2CDDCA41A7CE}"/>
    <pc:docChg chg="undo custSel addSld delSld modSld">
      <pc:chgData name="Marco Santambrogio" userId="8a10d48e7dfa5603" providerId="LiveId" clId="{410D08B8-E361-4FF2-B098-2CDDCA41A7CE}" dt="2024-03-14T00:59:43.589" v="743" actId="113"/>
      <pc:docMkLst>
        <pc:docMk/>
      </pc:docMkLst>
      <pc:sldChg chg="del">
        <pc:chgData name="Marco Santambrogio" userId="8a10d48e7dfa5603" providerId="LiveId" clId="{410D08B8-E361-4FF2-B098-2CDDCA41A7CE}" dt="2024-03-14T00:52:18.841" v="600" actId="47"/>
        <pc:sldMkLst>
          <pc:docMk/>
          <pc:sldMk cId="3655472710" sldId="504"/>
        </pc:sldMkLst>
      </pc:sldChg>
      <pc:sldChg chg="del">
        <pc:chgData name="Marco Santambrogio" userId="8a10d48e7dfa5603" providerId="LiveId" clId="{410D08B8-E361-4FF2-B098-2CDDCA41A7CE}" dt="2024-03-14T00:51:47.911" v="588" actId="47"/>
        <pc:sldMkLst>
          <pc:docMk/>
          <pc:sldMk cId="3702635058" sldId="530"/>
        </pc:sldMkLst>
      </pc:sldChg>
      <pc:sldChg chg="del">
        <pc:chgData name="Marco Santambrogio" userId="8a10d48e7dfa5603" providerId="LiveId" clId="{410D08B8-E361-4FF2-B098-2CDDCA41A7CE}" dt="2024-03-14T00:52:20.278" v="601" actId="47"/>
        <pc:sldMkLst>
          <pc:docMk/>
          <pc:sldMk cId="3660157953" sldId="534"/>
        </pc:sldMkLst>
      </pc:sldChg>
      <pc:sldChg chg="addSp modSp mod">
        <pc:chgData name="Marco Santambrogio" userId="8a10d48e7dfa5603" providerId="LiveId" clId="{410D08B8-E361-4FF2-B098-2CDDCA41A7CE}" dt="2024-03-14T00:58:04.599" v="734" actId="113"/>
        <pc:sldMkLst>
          <pc:docMk/>
          <pc:sldMk cId="1696301599" sldId="541"/>
        </pc:sldMkLst>
        <pc:spChg chg="mod">
          <ac:chgData name="Marco Santambrogio" userId="8a10d48e7dfa5603" providerId="LiveId" clId="{410D08B8-E361-4FF2-B098-2CDDCA41A7CE}" dt="2024-03-14T00:56:49.887" v="701" actId="255"/>
          <ac:spMkLst>
            <pc:docMk/>
            <pc:sldMk cId="1696301599" sldId="541"/>
            <ac:spMk id="2" creationId="{00000000-0000-0000-0000-000000000000}"/>
          </ac:spMkLst>
        </pc:spChg>
        <pc:spChg chg="add mod">
          <ac:chgData name="Marco Santambrogio" userId="8a10d48e7dfa5603" providerId="LiveId" clId="{410D08B8-E361-4FF2-B098-2CDDCA41A7CE}" dt="2024-03-14T00:58:04.599" v="734" actId="113"/>
          <ac:spMkLst>
            <pc:docMk/>
            <pc:sldMk cId="1696301599" sldId="541"/>
            <ac:spMk id="3" creationId="{A4992616-13C8-F123-DD31-47B7A1E25343}"/>
          </ac:spMkLst>
        </pc:spChg>
      </pc:sldChg>
      <pc:sldChg chg="del">
        <pc:chgData name="Marco Santambrogio" userId="8a10d48e7dfa5603" providerId="LiveId" clId="{410D08B8-E361-4FF2-B098-2CDDCA41A7CE}" dt="2024-03-14T00:51:56.585" v="590" actId="47"/>
        <pc:sldMkLst>
          <pc:docMk/>
          <pc:sldMk cId="1371447368" sldId="544"/>
        </pc:sldMkLst>
      </pc:sldChg>
      <pc:sldChg chg="del">
        <pc:chgData name="Marco Santambrogio" userId="8a10d48e7dfa5603" providerId="LiveId" clId="{410D08B8-E361-4FF2-B098-2CDDCA41A7CE}" dt="2024-03-14T00:51:57.753" v="591" actId="47"/>
        <pc:sldMkLst>
          <pc:docMk/>
          <pc:sldMk cId="1436714678" sldId="545"/>
        </pc:sldMkLst>
      </pc:sldChg>
      <pc:sldChg chg="del">
        <pc:chgData name="Marco Santambrogio" userId="8a10d48e7dfa5603" providerId="LiveId" clId="{410D08B8-E361-4FF2-B098-2CDDCA41A7CE}" dt="2024-03-14T00:51:58.887" v="592" actId="47"/>
        <pc:sldMkLst>
          <pc:docMk/>
          <pc:sldMk cId="3798911106" sldId="546"/>
        </pc:sldMkLst>
      </pc:sldChg>
      <pc:sldChg chg="del">
        <pc:chgData name="Marco Santambrogio" userId="8a10d48e7dfa5603" providerId="LiveId" clId="{410D08B8-E361-4FF2-B098-2CDDCA41A7CE}" dt="2024-03-14T00:52:00.232" v="593" actId="47"/>
        <pc:sldMkLst>
          <pc:docMk/>
          <pc:sldMk cId="3037759184" sldId="549"/>
        </pc:sldMkLst>
      </pc:sldChg>
      <pc:sldChg chg="del">
        <pc:chgData name="Marco Santambrogio" userId="8a10d48e7dfa5603" providerId="LiveId" clId="{410D08B8-E361-4FF2-B098-2CDDCA41A7CE}" dt="2024-03-14T00:52:02.287" v="594" actId="47"/>
        <pc:sldMkLst>
          <pc:docMk/>
          <pc:sldMk cId="410821060" sldId="554"/>
        </pc:sldMkLst>
      </pc:sldChg>
      <pc:sldChg chg="del">
        <pc:chgData name="Marco Santambrogio" userId="8a10d48e7dfa5603" providerId="LiveId" clId="{410D08B8-E361-4FF2-B098-2CDDCA41A7CE}" dt="2024-03-14T00:52:08.967" v="596" actId="47"/>
        <pc:sldMkLst>
          <pc:docMk/>
          <pc:sldMk cId="3339864208" sldId="555"/>
        </pc:sldMkLst>
      </pc:sldChg>
      <pc:sldChg chg="del">
        <pc:chgData name="Marco Santambrogio" userId="8a10d48e7dfa5603" providerId="LiveId" clId="{410D08B8-E361-4FF2-B098-2CDDCA41A7CE}" dt="2024-03-14T00:51:54.740" v="589" actId="47"/>
        <pc:sldMkLst>
          <pc:docMk/>
          <pc:sldMk cId="2965669068" sldId="557"/>
        </pc:sldMkLst>
      </pc:sldChg>
      <pc:sldChg chg="del">
        <pc:chgData name="Marco Santambrogio" userId="8a10d48e7dfa5603" providerId="LiveId" clId="{410D08B8-E361-4FF2-B098-2CDDCA41A7CE}" dt="2024-03-14T00:52:10.458" v="597" actId="47"/>
        <pc:sldMkLst>
          <pc:docMk/>
          <pc:sldMk cId="3581172279" sldId="558"/>
        </pc:sldMkLst>
      </pc:sldChg>
      <pc:sldChg chg="del">
        <pc:chgData name="Marco Santambrogio" userId="8a10d48e7dfa5603" providerId="LiveId" clId="{410D08B8-E361-4FF2-B098-2CDDCA41A7CE}" dt="2024-03-14T00:52:12.513" v="598" actId="47"/>
        <pc:sldMkLst>
          <pc:docMk/>
          <pc:sldMk cId="4204975326" sldId="560"/>
        </pc:sldMkLst>
      </pc:sldChg>
      <pc:sldChg chg="del">
        <pc:chgData name="Marco Santambrogio" userId="8a10d48e7dfa5603" providerId="LiveId" clId="{410D08B8-E361-4FF2-B098-2CDDCA41A7CE}" dt="2024-03-14T00:51:43.860" v="586" actId="47"/>
        <pc:sldMkLst>
          <pc:docMk/>
          <pc:sldMk cId="2721875442" sldId="562"/>
        </pc:sldMkLst>
      </pc:sldChg>
      <pc:sldChg chg="del">
        <pc:chgData name="Marco Santambrogio" userId="8a10d48e7dfa5603" providerId="LiveId" clId="{410D08B8-E361-4FF2-B098-2CDDCA41A7CE}" dt="2024-03-14T00:51:45.454" v="587" actId="47"/>
        <pc:sldMkLst>
          <pc:docMk/>
          <pc:sldMk cId="2646411067" sldId="563"/>
        </pc:sldMkLst>
      </pc:sldChg>
      <pc:sldChg chg="del">
        <pc:chgData name="Marco Santambrogio" userId="8a10d48e7dfa5603" providerId="LiveId" clId="{410D08B8-E361-4FF2-B098-2CDDCA41A7CE}" dt="2024-03-14T00:52:06.926" v="595" actId="47"/>
        <pc:sldMkLst>
          <pc:docMk/>
          <pc:sldMk cId="2523700098" sldId="564"/>
        </pc:sldMkLst>
      </pc:sldChg>
      <pc:sldChg chg="del">
        <pc:chgData name="Marco Santambrogio" userId="8a10d48e7dfa5603" providerId="LiveId" clId="{410D08B8-E361-4FF2-B098-2CDDCA41A7CE}" dt="2024-03-14T00:52:17.674" v="599" actId="47"/>
        <pc:sldMkLst>
          <pc:docMk/>
          <pc:sldMk cId="2881123619" sldId="565"/>
        </pc:sldMkLst>
      </pc:sldChg>
      <pc:sldChg chg="addSp modSp new del mod">
        <pc:chgData name="Marco Santambrogio" userId="8a10d48e7dfa5603" providerId="LiveId" clId="{410D08B8-E361-4FF2-B098-2CDDCA41A7CE}" dt="2024-03-14T00:20:49.420" v="188" actId="47"/>
        <pc:sldMkLst>
          <pc:docMk/>
          <pc:sldMk cId="578411983" sldId="566"/>
        </pc:sldMkLst>
        <pc:spChg chg="mod">
          <ac:chgData name="Marco Santambrogio" userId="8a10d48e7dfa5603" providerId="LiveId" clId="{410D08B8-E361-4FF2-B098-2CDDCA41A7CE}" dt="2024-03-13T23:32:01.861" v="46" actId="14100"/>
          <ac:spMkLst>
            <pc:docMk/>
            <pc:sldMk cId="578411983" sldId="566"/>
            <ac:spMk id="3" creationId="{BFCF2F1E-9584-8706-163C-B95DDA0A685A}"/>
          </ac:spMkLst>
        </pc:spChg>
        <pc:picChg chg="add mod">
          <ac:chgData name="Marco Santambrogio" userId="8a10d48e7dfa5603" providerId="LiveId" clId="{410D08B8-E361-4FF2-B098-2CDDCA41A7CE}" dt="2024-03-13T23:31:54.302" v="45" actId="14100"/>
          <ac:picMkLst>
            <pc:docMk/>
            <pc:sldMk cId="578411983" sldId="566"/>
            <ac:picMk id="5" creationId="{0A0B0798-6DB3-0C8E-96FC-9B788E6D4ED0}"/>
          </ac:picMkLst>
        </pc:picChg>
      </pc:sldChg>
      <pc:sldChg chg="addSp delSp modSp new del mod">
        <pc:chgData name="Marco Santambrogio" userId="8a10d48e7dfa5603" providerId="LiveId" clId="{410D08B8-E361-4FF2-B098-2CDDCA41A7CE}" dt="2024-03-13T23:27:53.785" v="19" actId="47"/>
        <pc:sldMkLst>
          <pc:docMk/>
          <pc:sldMk cId="3254415807" sldId="566"/>
        </pc:sldMkLst>
        <pc:spChg chg="del">
          <ac:chgData name="Marco Santambrogio" userId="8a10d48e7dfa5603" providerId="LiveId" clId="{410D08B8-E361-4FF2-B098-2CDDCA41A7CE}" dt="2024-03-13T12:11:22.551" v="1"/>
          <ac:spMkLst>
            <pc:docMk/>
            <pc:sldMk cId="3254415807" sldId="566"/>
            <ac:spMk id="3" creationId="{C8F6E2BF-DFA6-408D-D5C8-62BAAA087DB9}"/>
          </ac:spMkLst>
        </pc:spChg>
        <pc:spChg chg="add del mod">
          <ac:chgData name="Marco Santambrogio" userId="8a10d48e7dfa5603" providerId="LiveId" clId="{410D08B8-E361-4FF2-B098-2CDDCA41A7CE}" dt="2024-03-13T12:12:09.927" v="7" actId="478"/>
          <ac:spMkLst>
            <pc:docMk/>
            <pc:sldMk cId="3254415807" sldId="566"/>
            <ac:spMk id="7" creationId="{279B4D64-D9DA-CE03-9321-D3578F0AF2E2}"/>
          </ac:spMkLst>
        </pc:spChg>
        <pc:picChg chg="add del mod">
          <ac:chgData name="Marco Santambrogio" userId="8a10d48e7dfa5603" providerId="LiveId" clId="{410D08B8-E361-4FF2-B098-2CDDCA41A7CE}" dt="2024-03-13T12:11:48.626" v="6" actId="478"/>
          <ac:picMkLst>
            <pc:docMk/>
            <pc:sldMk cId="3254415807" sldId="566"/>
            <ac:picMk id="5" creationId="{2B5A43DF-79FD-920B-C9D0-AFDE1F6994F4}"/>
          </ac:picMkLst>
        </pc:picChg>
        <pc:picChg chg="add del mod">
          <ac:chgData name="Marco Santambrogio" userId="8a10d48e7dfa5603" providerId="LiveId" clId="{410D08B8-E361-4FF2-B098-2CDDCA41A7CE}" dt="2024-03-13T23:27:41.129" v="18" actId="478"/>
          <ac:picMkLst>
            <pc:docMk/>
            <pc:sldMk cId="3254415807" sldId="566"/>
            <ac:picMk id="9" creationId="{A201CB5A-65A0-97D2-6797-0FFF26797546}"/>
          </ac:picMkLst>
        </pc:picChg>
      </pc:sldChg>
      <pc:sldChg chg="addSp delSp modSp mod">
        <pc:chgData name="Marco Santambrogio" userId="8a10d48e7dfa5603" providerId="LiveId" clId="{410D08B8-E361-4FF2-B098-2CDDCA41A7CE}" dt="2024-03-14T00:58:46.986" v="735" actId="113"/>
        <pc:sldMkLst>
          <pc:docMk/>
          <pc:sldMk cId="3044064147" sldId="567"/>
        </pc:sldMkLst>
        <pc:spChg chg="mod">
          <ac:chgData name="Marco Santambrogio" userId="8a10d48e7dfa5603" providerId="LiveId" clId="{410D08B8-E361-4FF2-B098-2CDDCA41A7CE}" dt="2024-03-14T00:58:46.986" v="735" actId="113"/>
          <ac:spMkLst>
            <pc:docMk/>
            <pc:sldMk cId="3044064147" sldId="567"/>
            <ac:spMk id="2" creationId="{B55231A8-08FB-B9F6-5FED-307DD82EEA7E}"/>
          </ac:spMkLst>
        </pc:spChg>
        <pc:spChg chg="mod">
          <ac:chgData name="Marco Santambrogio" userId="8a10d48e7dfa5603" providerId="LiveId" clId="{410D08B8-E361-4FF2-B098-2CDDCA41A7CE}" dt="2024-03-14T00:29:37.466" v="231"/>
          <ac:spMkLst>
            <pc:docMk/>
            <pc:sldMk cId="3044064147" sldId="567"/>
            <ac:spMk id="3" creationId="{BFCF2F1E-9584-8706-163C-B95DDA0A685A}"/>
          </ac:spMkLst>
        </pc:spChg>
        <pc:picChg chg="del">
          <ac:chgData name="Marco Santambrogio" userId="8a10d48e7dfa5603" providerId="LiveId" clId="{410D08B8-E361-4FF2-B098-2CDDCA41A7CE}" dt="2024-03-13T23:36:01.761" v="50" actId="478"/>
          <ac:picMkLst>
            <pc:docMk/>
            <pc:sldMk cId="3044064147" sldId="567"/>
            <ac:picMk id="5" creationId="{0A0B0798-6DB3-0C8E-96FC-9B788E6D4ED0}"/>
          </ac:picMkLst>
        </pc:picChg>
        <pc:picChg chg="add mod">
          <ac:chgData name="Marco Santambrogio" userId="8a10d48e7dfa5603" providerId="LiveId" clId="{410D08B8-E361-4FF2-B098-2CDDCA41A7CE}" dt="2024-03-13T23:36:54.557" v="60" actId="14100"/>
          <ac:picMkLst>
            <pc:docMk/>
            <pc:sldMk cId="3044064147" sldId="567"/>
            <ac:picMk id="6" creationId="{7690B92A-D3FA-9872-D2F8-4FDC606C1219}"/>
          </ac:picMkLst>
        </pc:picChg>
      </pc:sldChg>
      <pc:sldChg chg="addSp delSp modSp mod">
        <pc:chgData name="Marco Santambrogio" userId="8a10d48e7dfa5603" providerId="LiveId" clId="{410D08B8-E361-4FF2-B098-2CDDCA41A7CE}" dt="2024-03-14T00:59:01.761" v="736" actId="113"/>
        <pc:sldMkLst>
          <pc:docMk/>
          <pc:sldMk cId="572061061" sldId="568"/>
        </pc:sldMkLst>
        <pc:spChg chg="mod">
          <ac:chgData name="Marco Santambrogio" userId="8a10d48e7dfa5603" providerId="LiveId" clId="{410D08B8-E361-4FF2-B098-2CDDCA41A7CE}" dt="2024-03-14T00:59:01.761" v="736" actId="113"/>
          <ac:spMkLst>
            <pc:docMk/>
            <pc:sldMk cId="572061061" sldId="568"/>
            <ac:spMk id="2" creationId="{B55231A8-08FB-B9F6-5FED-307DD82EEA7E}"/>
          </ac:spMkLst>
        </pc:spChg>
        <pc:spChg chg="mod">
          <ac:chgData name="Marco Santambrogio" userId="8a10d48e7dfa5603" providerId="LiveId" clId="{410D08B8-E361-4FF2-B098-2CDDCA41A7CE}" dt="2024-03-14T00:33:12.184" v="278" actId="20578"/>
          <ac:spMkLst>
            <pc:docMk/>
            <pc:sldMk cId="572061061" sldId="568"/>
            <ac:spMk id="3" creationId="{BFCF2F1E-9584-8706-163C-B95DDA0A685A}"/>
          </ac:spMkLst>
        </pc:spChg>
        <pc:picChg chg="add mod">
          <ac:chgData name="Marco Santambrogio" userId="8a10d48e7dfa5603" providerId="LiveId" clId="{410D08B8-E361-4FF2-B098-2CDDCA41A7CE}" dt="2024-03-13T23:41:08.806" v="71" actId="14100"/>
          <ac:picMkLst>
            <pc:docMk/>
            <pc:sldMk cId="572061061" sldId="568"/>
            <ac:picMk id="5" creationId="{EAEA99B8-6082-26BA-8555-BA5A9EB047FE}"/>
          </ac:picMkLst>
        </pc:picChg>
        <pc:picChg chg="del">
          <ac:chgData name="Marco Santambrogio" userId="8a10d48e7dfa5603" providerId="LiveId" clId="{410D08B8-E361-4FF2-B098-2CDDCA41A7CE}" dt="2024-03-13T23:40:25.266" v="62" actId="478"/>
          <ac:picMkLst>
            <pc:docMk/>
            <pc:sldMk cId="572061061" sldId="568"/>
            <ac:picMk id="6" creationId="{7690B92A-D3FA-9872-D2F8-4FDC606C1219}"/>
          </ac:picMkLst>
        </pc:picChg>
      </pc:sldChg>
      <pc:sldChg chg="addSp delSp modSp mod">
        <pc:chgData name="Marco Santambrogio" userId="8a10d48e7dfa5603" providerId="LiveId" clId="{410D08B8-E361-4FF2-B098-2CDDCA41A7CE}" dt="2024-03-14T00:59:13.410" v="737" actId="113"/>
        <pc:sldMkLst>
          <pc:docMk/>
          <pc:sldMk cId="3468702603" sldId="569"/>
        </pc:sldMkLst>
        <pc:spChg chg="mod">
          <ac:chgData name="Marco Santambrogio" userId="8a10d48e7dfa5603" providerId="LiveId" clId="{410D08B8-E361-4FF2-B098-2CDDCA41A7CE}" dt="2024-03-14T00:59:13.410" v="737" actId="113"/>
          <ac:spMkLst>
            <pc:docMk/>
            <pc:sldMk cId="3468702603" sldId="569"/>
            <ac:spMk id="2" creationId="{B55231A8-08FB-B9F6-5FED-307DD82EEA7E}"/>
          </ac:spMkLst>
        </pc:spChg>
        <pc:spChg chg="mod">
          <ac:chgData name="Marco Santambrogio" userId="8a10d48e7dfa5603" providerId="LiveId" clId="{410D08B8-E361-4FF2-B098-2CDDCA41A7CE}" dt="2024-03-13T23:42:09.197" v="72"/>
          <ac:spMkLst>
            <pc:docMk/>
            <pc:sldMk cId="3468702603" sldId="569"/>
            <ac:spMk id="3" creationId="{BFCF2F1E-9584-8706-163C-B95DDA0A685A}"/>
          </ac:spMkLst>
        </pc:spChg>
        <pc:picChg chg="del">
          <ac:chgData name="Marco Santambrogio" userId="8a10d48e7dfa5603" providerId="LiveId" clId="{410D08B8-E361-4FF2-B098-2CDDCA41A7CE}" dt="2024-03-13T23:42:12.767" v="73" actId="478"/>
          <ac:picMkLst>
            <pc:docMk/>
            <pc:sldMk cId="3468702603" sldId="569"/>
            <ac:picMk id="5" creationId="{EAEA99B8-6082-26BA-8555-BA5A9EB047FE}"/>
          </ac:picMkLst>
        </pc:picChg>
        <pc:picChg chg="add mod">
          <ac:chgData name="Marco Santambrogio" userId="8a10d48e7dfa5603" providerId="LiveId" clId="{410D08B8-E361-4FF2-B098-2CDDCA41A7CE}" dt="2024-03-13T23:42:53.690" v="81" actId="14100"/>
          <ac:picMkLst>
            <pc:docMk/>
            <pc:sldMk cId="3468702603" sldId="569"/>
            <ac:picMk id="6" creationId="{908CF68C-F549-CDC4-0E62-2D4BA36763DC}"/>
          </ac:picMkLst>
        </pc:picChg>
      </pc:sldChg>
      <pc:sldChg chg="addSp delSp modSp mod">
        <pc:chgData name="Marco Santambrogio" userId="8a10d48e7dfa5603" providerId="LiveId" clId="{410D08B8-E361-4FF2-B098-2CDDCA41A7CE}" dt="2024-03-14T00:59:18.057" v="738" actId="113"/>
        <pc:sldMkLst>
          <pc:docMk/>
          <pc:sldMk cId="143724324" sldId="570"/>
        </pc:sldMkLst>
        <pc:spChg chg="mod">
          <ac:chgData name="Marco Santambrogio" userId="8a10d48e7dfa5603" providerId="LiveId" clId="{410D08B8-E361-4FF2-B098-2CDDCA41A7CE}" dt="2024-03-14T00:59:18.057" v="738" actId="113"/>
          <ac:spMkLst>
            <pc:docMk/>
            <pc:sldMk cId="143724324" sldId="570"/>
            <ac:spMk id="2" creationId="{B55231A8-08FB-B9F6-5FED-307DD82EEA7E}"/>
          </ac:spMkLst>
        </pc:spChg>
        <pc:spChg chg="mod">
          <ac:chgData name="Marco Santambrogio" userId="8a10d48e7dfa5603" providerId="LiveId" clId="{410D08B8-E361-4FF2-B098-2CDDCA41A7CE}" dt="2024-03-13T23:46:08.741" v="102" actId="123"/>
          <ac:spMkLst>
            <pc:docMk/>
            <pc:sldMk cId="143724324" sldId="570"/>
            <ac:spMk id="3" creationId="{BFCF2F1E-9584-8706-163C-B95DDA0A685A}"/>
          </ac:spMkLst>
        </pc:spChg>
        <pc:picChg chg="add mod">
          <ac:chgData name="Marco Santambrogio" userId="8a10d48e7dfa5603" providerId="LiveId" clId="{410D08B8-E361-4FF2-B098-2CDDCA41A7CE}" dt="2024-03-13T23:44:57.809" v="92" actId="14100"/>
          <ac:picMkLst>
            <pc:docMk/>
            <pc:sldMk cId="143724324" sldId="570"/>
            <ac:picMk id="5" creationId="{FA343514-6D7D-C636-79E3-9E536D95D692}"/>
          </ac:picMkLst>
        </pc:picChg>
        <pc:picChg chg="del">
          <ac:chgData name="Marco Santambrogio" userId="8a10d48e7dfa5603" providerId="LiveId" clId="{410D08B8-E361-4FF2-B098-2CDDCA41A7CE}" dt="2024-03-13T23:44:23.911" v="83" actId="478"/>
          <ac:picMkLst>
            <pc:docMk/>
            <pc:sldMk cId="143724324" sldId="570"/>
            <ac:picMk id="6" creationId="{908CF68C-F549-CDC4-0E62-2D4BA36763DC}"/>
          </ac:picMkLst>
        </pc:picChg>
      </pc:sldChg>
      <pc:sldChg chg="addSp delSp modSp mod">
        <pc:chgData name="Marco Santambrogio" userId="8a10d48e7dfa5603" providerId="LiveId" clId="{410D08B8-E361-4FF2-B098-2CDDCA41A7CE}" dt="2024-03-14T00:59:22.442" v="739" actId="113"/>
        <pc:sldMkLst>
          <pc:docMk/>
          <pc:sldMk cId="2201178275" sldId="571"/>
        </pc:sldMkLst>
        <pc:spChg chg="mod">
          <ac:chgData name="Marco Santambrogio" userId="8a10d48e7dfa5603" providerId="LiveId" clId="{410D08B8-E361-4FF2-B098-2CDDCA41A7CE}" dt="2024-03-14T00:59:22.442" v="739" actId="113"/>
          <ac:spMkLst>
            <pc:docMk/>
            <pc:sldMk cId="2201178275" sldId="571"/>
            <ac:spMk id="2" creationId="{B55231A8-08FB-B9F6-5FED-307DD82EEA7E}"/>
          </ac:spMkLst>
        </pc:spChg>
        <pc:spChg chg="mod">
          <ac:chgData name="Marco Santambrogio" userId="8a10d48e7dfa5603" providerId="LiveId" clId="{410D08B8-E361-4FF2-B098-2CDDCA41A7CE}" dt="2024-03-13T23:51:01.450" v="104"/>
          <ac:spMkLst>
            <pc:docMk/>
            <pc:sldMk cId="2201178275" sldId="571"/>
            <ac:spMk id="3" creationId="{BFCF2F1E-9584-8706-163C-B95DDA0A685A}"/>
          </ac:spMkLst>
        </pc:spChg>
        <pc:picChg chg="del">
          <ac:chgData name="Marco Santambrogio" userId="8a10d48e7dfa5603" providerId="LiveId" clId="{410D08B8-E361-4FF2-B098-2CDDCA41A7CE}" dt="2024-03-13T23:51:07.330" v="105" actId="478"/>
          <ac:picMkLst>
            <pc:docMk/>
            <pc:sldMk cId="2201178275" sldId="571"/>
            <ac:picMk id="5" creationId="{FA343514-6D7D-C636-79E3-9E536D95D692}"/>
          </ac:picMkLst>
        </pc:picChg>
        <pc:picChg chg="add mod">
          <ac:chgData name="Marco Santambrogio" userId="8a10d48e7dfa5603" providerId="LiveId" clId="{410D08B8-E361-4FF2-B098-2CDDCA41A7CE}" dt="2024-03-13T23:52:52.404" v="123" actId="14100"/>
          <ac:picMkLst>
            <pc:docMk/>
            <pc:sldMk cId="2201178275" sldId="571"/>
            <ac:picMk id="6" creationId="{63BCC726-2CA6-9510-6EEC-CDD1C91DC1C0}"/>
          </ac:picMkLst>
        </pc:picChg>
      </pc:sldChg>
      <pc:sldChg chg="addSp delSp modSp mod">
        <pc:chgData name="Marco Santambrogio" userId="8a10d48e7dfa5603" providerId="LiveId" clId="{410D08B8-E361-4FF2-B098-2CDDCA41A7CE}" dt="2024-03-14T00:59:27.376" v="740" actId="113"/>
        <pc:sldMkLst>
          <pc:docMk/>
          <pc:sldMk cId="3545729384" sldId="572"/>
        </pc:sldMkLst>
        <pc:spChg chg="mod">
          <ac:chgData name="Marco Santambrogio" userId="8a10d48e7dfa5603" providerId="LiveId" clId="{410D08B8-E361-4FF2-B098-2CDDCA41A7CE}" dt="2024-03-14T00:59:27.376" v="740" actId="113"/>
          <ac:spMkLst>
            <pc:docMk/>
            <pc:sldMk cId="3545729384" sldId="572"/>
            <ac:spMk id="2" creationId="{B55231A8-08FB-B9F6-5FED-307DD82EEA7E}"/>
          </ac:spMkLst>
        </pc:spChg>
        <pc:spChg chg="mod">
          <ac:chgData name="Marco Santambrogio" userId="8a10d48e7dfa5603" providerId="LiveId" clId="{410D08B8-E361-4FF2-B098-2CDDCA41A7CE}" dt="2024-03-14T00:44:29.562" v="427" actId="255"/>
          <ac:spMkLst>
            <pc:docMk/>
            <pc:sldMk cId="3545729384" sldId="572"/>
            <ac:spMk id="3" creationId="{BFCF2F1E-9584-8706-163C-B95DDA0A685A}"/>
          </ac:spMkLst>
        </pc:spChg>
        <pc:picChg chg="add mod">
          <ac:chgData name="Marco Santambrogio" userId="8a10d48e7dfa5603" providerId="LiveId" clId="{410D08B8-E361-4FF2-B098-2CDDCA41A7CE}" dt="2024-03-14T00:06:57.099" v="137" actId="14100"/>
          <ac:picMkLst>
            <pc:docMk/>
            <pc:sldMk cId="3545729384" sldId="572"/>
            <ac:picMk id="5" creationId="{7E0D4602-2B3D-0E58-76E9-8B5F7CE0E39F}"/>
          </ac:picMkLst>
        </pc:picChg>
        <pc:picChg chg="del">
          <ac:chgData name="Marco Santambrogio" userId="8a10d48e7dfa5603" providerId="LiveId" clId="{410D08B8-E361-4FF2-B098-2CDDCA41A7CE}" dt="2024-03-14T00:05:48.952" v="127" actId="478"/>
          <ac:picMkLst>
            <pc:docMk/>
            <pc:sldMk cId="3545729384" sldId="572"/>
            <ac:picMk id="6" creationId="{63BCC726-2CA6-9510-6EEC-CDD1C91DC1C0}"/>
          </ac:picMkLst>
        </pc:picChg>
      </pc:sldChg>
      <pc:sldChg chg="addSp delSp modSp mod">
        <pc:chgData name="Marco Santambrogio" userId="8a10d48e7dfa5603" providerId="LiveId" clId="{410D08B8-E361-4FF2-B098-2CDDCA41A7CE}" dt="2024-03-14T00:59:32.548" v="741" actId="113"/>
        <pc:sldMkLst>
          <pc:docMk/>
          <pc:sldMk cId="1017911034" sldId="573"/>
        </pc:sldMkLst>
        <pc:spChg chg="mod">
          <ac:chgData name="Marco Santambrogio" userId="8a10d48e7dfa5603" providerId="LiveId" clId="{410D08B8-E361-4FF2-B098-2CDDCA41A7CE}" dt="2024-03-14T00:59:32.548" v="741" actId="113"/>
          <ac:spMkLst>
            <pc:docMk/>
            <pc:sldMk cId="1017911034" sldId="573"/>
            <ac:spMk id="2" creationId="{B55231A8-08FB-B9F6-5FED-307DD82EEA7E}"/>
          </ac:spMkLst>
        </pc:spChg>
        <pc:spChg chg="mod">
          <ac:chgData name="Marco Santambrogio" userId="8a10d48e7dfa5603" providerId="LiveId" clId="{410D08B8-E361-4FF2-B098-2CDDCA41A7CE}" dt="2024-03-14T00:10:21.423" v="138"/>
          <ac:spMkLst>
            <pc:docMk/>
            <pc:sldMk cId="1017911034" sldId="573"/>
            <ac:spMk id="3" creationId="{BFCF2F1E-9584-8706-163C-B95DDA0A685A}"/>
          </ac:spMkLst>
        </pc:spChg>
        <pc:picChg chg="del">
          <ac:chgData name="Marco Santambrogio" userId="8a10d48e7dfa5603" providerId="LiveId" clId="{410D08B8-E361-4FF2-B098-2CDDCA41A7CE}" dt="2024-03-14T00:10:48.416" v="139" actId="478"/>
          <ac:picMkLst>
            <pc:docMk/>
            <pc:sldMk cId="1017911034" sldId="573"/>
            <ac:picMk id="5" creationId="{7E0D4602-2B3D-0E58-76E9-8B5F7CE0E39F}"/>
          </ac:picMkLst>
        </pc:picChg>
        <pc:picChg chg="add mod">
          <ac:chgData name="Marco Santambrogio" userId="8a10d48e7dfa5603" providerId="LiveId" clId="{410D08B8-E361-4FF2-B098-2CDDCA41A7CE}" dt="2024-03-14T00:11:28.242" v="147" actId="14100"/>
          <ac:picMkLst>
            <pc:docMk/>
            <pc:sldMk cId="1017911034" sldId="573"/>
            <ac:picMk id="6" creationId="{1FF9C52F-F194-86AB-0612-46966A44369B}"/>
          </ac:picMkLst>
        </pc:picChg>
      </pc:sldChg>
      <pc:sldChg chg="addSp delSp modSp mod">
        <pc:chgData name="Marco Santambrogio" userId="8a10d48e7dfa5603" providerId="LiveId" clId="{410D08B8-E361-4FF2-B098-2CDDCA41A7CE}" dt="2024-03-14T00:59:39.251" v="742" actId="113"/>
        <pc:sldMkLst>
          <pc:docMk/>
          <pc:sldMk cId="3286842453" sldId="574"/>
        </pc:sldMkLst>
        <pc:spChg chg="mod">
          <ac:chgData name="Marco Santambrogio" userId="8a10d48e7dfa5603" providerId="LiveId" clId="{410D08B8-E361-4FF2-B098-2CDDCA41A7CE}" dt="2024-03-14T00:59:39.251" v="742" actId="113"/>
          <ac:spMkLst>
            <pc:docMk/>
            <pc:sldMk cId="3286842453" sldId="574"/>
            <ac:spMk id="2" creationId="{B55231A8-08FB-B9F6-5FED-307DD82EEA7E}"/>
          </ac:spMkLst>
        </pc:spChg>
        <pc:spChg chg="mod">
          <ac:chgData name="Marco Santambrogio" userId="8a10d48e7dfa5603" providerId="LiveId" clId="{410D08B8-E361-4FF2-B098-2CDDCA41A7CE}" dt="2024-03-14T00:13:03.329" v="148"/>
          <ac:spMkLst>
            <pc:docMk/>
            <pc:sldMk cId="3286842453" sldId="574"/>
            <ac:spMk id="3" creationId="{BFCF2F1E-9584-8706-163C-B95DDA0A685A}"/>
          </ac:spMkLst>
        </pc:spChg>
        <pc:picChg chg="add del mod">
          <ac:chgData name="Marco Santambrogio" userId="8a10d48e7dfa5603" providerId="LiveId" clId="{410D08B8-E361-4FF2-B098-2CDDCA41A7CE}" dt="2024-03-14T00:21:52.329" v="189" actId="478"/>
          <ac:picMkLst>
            <pc:docMk/>
            <pc:sldMk cId="3286842453" sldId="574"/>
            <ac:picMk id="5" creationId="{098546A1-29E2-0E51-04A1-03E191FBB7B0}"/>
          </ac:picMkLst>
        </pc:picChg>
        <pc:picChg chg="del">
          <ac:chgData name="Marco Santambrogio" userId="8a10d48e7dfa5603" providerId="LiveId" clId="{410D08B8-E361-4FF2-B098-2CDDCA41A7CE}" dt="2024-03-14T00:13:20.747" v="149" actId="478"/>
          <ac:picMkLst>
            <pc:docMk/>
            <pc:sldMk cId="3286842453" sldId="574"/>
            <ac:picMk id="6" creationId="{1FF9C52F-F194-86AB-0612-46966A44369B}"/>
          </ac:picMkLst>
        </pc:picChg>
        <pc:picChg chg="add mod">
          <ac:chgData name="Marco Santambrogio" userId="8a10d48e7dfa5603" providerId="LiveId" clId="{410D08B8-E361-4FF2-B098-2CDDCA41A7CE}" dt="2024-03-14T00:23:02.830" v="200" actId="1076"/>
          <ac:picMkLst>
            <pc:docMk/>
            <pc:sldMk cId="3286842453" sldId="574"/>
            <ac:picMk id="8" creationId="{760B5586-332E-2D35-C41A-47EE390A9306}"/>
          </ac:picMkLst>
        </pc:picChg>
      </pc:sldChg>
      <pc:sldChg chg="addSp delSp modSp mod">
        <pc:chgData name="Marco Santambrogio" userId="8a10d48e7dfa5603" providerId="LiveId" clId="{410D08B8-E361-4FF2-B098-2CDDCA41A7CE}" dt="2024-03-14T00:59:43.589" v="743" actId="113"/>
        <pc:sldMkLst>
          <pc:docMk/>
          <pc:sldMk cId="3208822010" sldId="575"/>
        </pc:sldMkLst>
        <pc:spChg chg="mod">
          <ac:chgData name="Marco Santambrogio" userId="8a10d48e7dfa5603" providerId="LiveId" clId="{410D08B8-E361-4FF2-B098-2CDDCA41A7CE}" dt="2024-03-14T00:59:43.589" v="743" actId="113"/>
          <ac:spMkLst>
            <pc:docMk/>
            <pc:sldMk cId="3208822010" sldId="575"/>
            <ac:spMk id="2" creationId="{B55231A8-08FB-B9F6-5FED-307DD82EEA7E}"/>
          </ac:spMkLst>
        </pc:spChg>
        <pc:spChg chg="mod">
          <ac:chgData name="Marco Santambrogio" userId="8a10d48e7dfa5603" providerId="LiveId" clId="{410D08B8-E361-4FF2-B098-2CDDCA41A7CE}" dt="2024-03-14T00:49:36.552" v="585" actId="207"/>
          <ac:spMkLst>
            <pc:docMk/>
            <pc:sldMk cId="3208822010" sldId="575"/>
            <ac:spMk id="3" creationId="{BFCF2F1E-9584-8706-163C-B95DDA0A685A}"/>
          </ac:spMkLst>
        </pc:spChg>
        <pc:picChg chg="del">
          <ac:chgData name="Marco Santambrogio" userId="8a10d48e7dfa5603" providerId="LiveId" clId="{410D08B8-E361-4FF2-B098-2CDDCA41A7CE}" dt="2024-03-14T00:17:13.500" v="161" actId="478"/>
          <ac:picMkLst>
            <pc:docMk/>
            <pc:sldMk cId="3208822010" sldId="575"/>
            <ac:picMk id="5" creationId="{098546A1-29E2-0E51-04A1-03E191FBB7B0}"/>
          </ac:picMkLst>
        </pc:picChg>
        <pc:picChg chg="add mod">
          <ac:chgData name="Marco Santambrogio" userId="8a10d48e7dfa5603" providerId="LiveId" clId="{410D08B8-E361-4FF2-B098-2CDDCA41A7CE}" dt="2024-03-14T00:19:57.117" v="187" actId="1076"/>
          <ac:picMkLst>
            <pc:docMk/>
            <pc:sldMk cId="3208822010" sldId="575"/>
            <ac:picMk id="6" creationId="{E48206E9-3450-B0FC-32B1-235C6210A738}"/>
          </ac:picMkLst>
        </pc:picChg>
      </pc:sldChg>
      <pc:sldMasterChg chg="delSldLayout">
        <pc:chgData name="Marco Santambrogio" userId="8a10d48e7dfa5603" providerId="LiveId" clId="{410D08B8-E361-4FF2-B098-2CDDCA41A7CE}" dt="2024-03-14T00:52:18.841" v="600" actId="47"/>
        <pc:sldMasterMkLst>
          <pc:docMk/>
          <pc:sldMasterMk cId="0" sldId="2147483658"/>
        </pc:sldMasterMkLst>
        <pc:sldLayoutChg chg="del">
          <pc:chgData name="Marco Santambrogio" userId="8a10d48e7dfa5603" providerId="LiveId" clId="{410D08B8-E361-4FF2-B098-2CDDCA41A7CE}" dt="2024-03-14T00:52:18.841" v="600" actId="47"/>
          <pc:sldLayoutMkLst>
            <pc:docMk/>
            <pc:sldMasterMk cId="0" sldId="2147483658"/>
            <pc:sldLayoutMk cId="0" sldId="2147483694"/>
          </pc:sldLayoutMkLst>
        </pc:sldLayoutChg>
        <pc:sldLayoutChg chg="del">
          <pc:chgData name="Marco Santambrogio" userId="8a10d48e7dfa5603" providerId="LiveId" clId="{410D08B8-E361-4FF2-B098-2CDDCA41A7CE}" dt="2024-03-14T00:52:12.513" v="598" actId="47"/>
          <pc:sldLayoutMkLst>
            <pc:docMk/>
            <pc:sldMasterMk cId="0" sldId="2147483658"/>
            <pc:sldLayoutMk cId="2122337061" sldId="2147483722"/>
          </pc:sldLayoutMkLst>
        </pc:sldLayoutChg>
        <pc:sldLayoutChg chg="del">
          <pc:chgData name="Marco Santambrogio" userId="8a10d48e7dfa5603" providerId="LiveId" clId="{410D08B8-E361-4FF2-B098-2CDDCA41A7CE}" dt="2024-03-14T00:52:02.287" v="594" actId="47"/>
          <pc:sldLayoutMkLst>
            <pc:docMk/>
            <pc:sldMasterMk cId="0" sldId="2147483658"/>
            <pc:sldLayoutMk cId="1236789826" sldId="2147483723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343A2303-ED92-4040-B8D5-725B2F0260F0}" type="datetimeFigureOut">
              <a:rPr lang="en-US" smtClean="0"/>
              <a:pPr/>
              <a:t>3/14/2024</a:t>
            </a:fld>
            <a:endParaRPr lang="en-US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" y="768350"/>
            <a:ext cx="68199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192CF958-6901-4EE4-BE7A-224B7F626D24}" type="slidenum">
              <a:rPr lang="en-US" smtClean="0"/>
              <a:pPr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022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2CF958-6901-4EE4-BE7A-224B7F626D2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237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2CF958-6901-4EE4-BE7A-224B7F626D2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718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2CF958-6901-4EE4-BE7A-224B7F626D2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108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92CF958-6901-4EE4-BE7A-224B7F626D2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181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pertin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64" t="8525"/>
          <a:stretch>
            <a:fillRect/>
          </a:stretch>
        </p:blipFill>
        <p:spPr>
          <a:xfrm rot="10800000">
            <a:off x="3997943" y="5553280"/>
            <a:ext cx="8189264" cy="396000"/>
          </a:xfrm>
          <a:prstGeom prst="rect">
            <a:avLst/>
          </a:prstGeom>
        </p:spPr>
      </p:pic>
      <p:pic>
        <p:nvPicPr>
          <p:cNvPr id="10" name="Immagine 9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1" b="2089"/>
          <a:stretch>
            <a:fillRect/>
          </a:stretch>
        </p:blipFill>
        <p:spPr>
          <a:xfrm>
            <a:off x="0" y="889670"/>
            <a:ext cx="9264352" cy="396000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096000" y="1268760"/>
            <a:ext cx="5469179" cy="1908000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6097435" y="3221186"/>
            <a:ext cx="5471173" cy="190800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1"/>
          </p:nvPr>
        </p:nvSpPr>
        <p:spPr>
          <a:xfrm>
            <a:off x="6096073" y="5157192"/>
            <a:ext cx="5471577" cy="381306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it-IT" dirty="0"/>
              <a:t>Fare clic per modificare stili del testo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6338-E0E3-4C6E-8D46-4A4DA54998C7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F43E-B529-4C9F-B05F-308197B6C9E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5202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6338-E0E3-4C6E-8D46-4A4DA54998C7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F43E-B529-4C9F-B05F-308197B6C9E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2498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6338-E0E3-4C6E-8D46-4A4DA54998C7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F43E-B529-4C9F-B05F-308197B6C9E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89467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6338-E0E3-4C6E-8D46-4A4DA54998C7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F43E-B529-4C9F-B05F-308197B6C9E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82566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6338-E0E3-4C6E-8D46-4A4DA54998C7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F43E-B529-4C9F-B05F-308197B6C9E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530941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6338-E0E3-4C6E-8D46-4A4DA54998C7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F43E-B529-4C9F-B05F-308197B6C9E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50940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6338-E0E3-4C6E-8D46-4A4DA54998C7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F43E-B529-4C9F-B05F-308197B6C9E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05382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6338-E0E3-4C6E-8D46-4A4DA54998C7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F43E-B529-4C9F-B05F-308197B6C9E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11825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6338-E0E3-4C6E-8D46-4A4DA54998C7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F43E-B529-4C9F-B05F-308197B6C9E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09934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882B9-01F3-48B6-B0C7-8CE709BD2E0C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1C94-12B1-4542-900D-89DBE3EF81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9591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olo e tes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quarter" idx="13"/>
          </p:nvPr>
        </p:nvSpPr>
        <p:spPr>
          <a:xfrm>
            <a:off x="624418" y="1052513"/>
            <a:ext cx="11040533" cy="5184775"/>
          </a:xfrm>
        </p:spPr>
        <p:txBody>
          <a:bodyPr/>
          <a:lstStyle/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392" y="69132"/>
            <a:ext cx="11017067" cy="679136"/>
          </a:xfrm>
        </p:spPr>
        <p:txBody>
          <a:bodyPr/>
          <a:lstStyle>
            <a:lvl1pPr>
              <a:defRPr sz="2200"/>
            </a:lvl1pPr>
          </a:lstStyle>
          <a:p>
            <a:r>
              <a:rPr lang="it-IT" dirty="0"/>
              <a:t>Fare clic per modificare lo stile del titolo</a:t>
            </a:r>
            <a:endParaRPr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9" name="Connettore 1 8"/>
          <p:cNvCxnSpPr/>
          <p:nvPr userDrawn="1"/>
        </p:nvCxnSpPr>
        <p:spPr>
          <a:xfrm>
            <a:off x="747448" y="776164"/>
            <a:ext cx="10944000" cy="0"/>
          </a:xfrm>
          <a:prstGeom prst="line">
            <a:avLst/>
          </a:prstGeom>
          <a:ln w="3175">
            <a:solidFill>
              <a:srgbClr val="2A6C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ttangolo 11"/>
          <p:cNvSpPr/>
          <p:nvPr userDrawn="1"/>
        </p:nvSpPr>
        <p:spPr>
          <a:xfrm>
            <a:off x="0" y="660797"/>
            <a:ext cx="623392" cy="12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11" name="Segnaposto numero diapositiva 3"/>
          <p:cNvSpPr txBox="1">
            <a:spLocks/>
          </p:cNvSpPr>
          <p:nvPr userDrawn="1"/>
        </p:nvSpPr>
        <p:spPr>
          <a:xfrm>
            <a:off x="527382" y="6358690"/>
            <a:ext cx="1185393" cy="2681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E775A-2F00-4858-9879-C4A5A59636B5}" type="slidenum">
              <a:rPr lang="en-US" sz="1200" kern="1200" noProof="0" smtClean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+mn-ea"/>
                <a:cs typeface="Corbe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lang="en-US" sz="1200" kern="1200" noProof="0" dirty="0">
              <a:solidFill>
                <a:schemeClr val="tx1">
                  <a:lumMod val="60000"/>
                  <a:lumOff val="40000"/>
                </a:schemeClr>
              </a:solidFill>
              <a:latin typeface="+mj-lt"/>
              <a:ea typeface="+mn-ea"/>
              <a:cs typeface="Corbe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882B9-01F3-48B6-B0C7-8CE709BD2E0C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1C94-12B1-4542-900D-89DBE3EF81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5404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882B9-01F3-48B6-B0C7-8CE709BD2E0C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1C94-12B1-4542-900D-89DBE3EF81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15171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5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97600" y="1825625"/>
            <a:ext cx="51562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882B9-01F3-48B6-B0C7-8CE709BD2E0C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1C94-12B1-4542-900D-89DBE3EF81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28523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882B9-01F3-48B6-B0C7-8CE709BD2E0C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1C94-12B1-4542-900D-89DBE3EF81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522925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882B9-01F3-48B6-B0C7-8CE709BD2E0C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1C94-12B1-4542-900D-89DBE3EF81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576452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882B9-01F3-48B6-B0C7-8CE709BD2E0C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1C94-12B1-4542-900D-89DBE3EF81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263321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882B9-01F3-48B6-B0C7-8CE709BD2E0C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1C94-12B1-4542-900D-89DBE3EF81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90145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882B9-01F3-48B6-B0C7-8CE709BD2E0C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1C94-12B1-4542-900D-89DBE3EF81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3251191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882B9-01F3-48B6-B0C7-8CE709BD2E0C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1C94-12B1-4542-900D-89DBE3EF81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867052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6835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882B9-01F3-48B6-B0C7-8CE709BD2E0C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DA1C94-12B1-4542-900D-89DBE3EF81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46320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testo 5"/>
          <p:cNvSpPr>
            <a:spLocks noGrp="1"/>
          </p:cNvSpPr>
          <p:nvPr>
            <p:ph type="body" sz="quarter" idx="12"/>
          </p:nvPr>
        </p:nvSpPr>
        <p:spPr>
          <a:xfrm>
            <a:off x="623392" y="1052737"/>
            <a:ext cx="11041559" cy="5184576"/>
          </a:xfrm>
        </p:spPr>
        <p:txBody>
          <a:bodyPr/>
          <a:lstStyle>
            <a:lvl1pPr>
              <a:defRPr lang="it-IT" sz="2000" b="1" kern="1200" dirty="0" smtClean="0">
                <a:solidFill>
                  <a:schemeClr val="accent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it-IT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- testo o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dirty="0"/>
              <a:t>Fare clic per modificare lo stile del titolo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algn="l" defTabSz="914400" rtl="0" eaLnBrk="1" latinLnBrk="0" hangingPunct="1">
              <a:spcBef>
                <a:spcPct val="20000"/>
              </a:spcBef>
              <a:buFontTx/>
              <a:buBlip>
                <a:blip r:embed="rId2"/>
              </a:buBlip>
              <a:defRPr lang="it-IT" sz="1600" kern="12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algn="l" defTabSz="914400" rtl="0" eaLnBrk="1" latinLnBrk="0" hangingPunct="1">
              <a:spcBef>
                <a:spcPct val="20000"/>
              </a:spcBef>
              <a:buClr>
                <a:schemeClr val="accent1">
                  <a:lumMod val="75000"/>
                </a:schemeClr>
              </a:buClr>
              <a:buSzPct val="100000"/>
              <a:buFont typeface="Calibri" pitchFamily="34" charset="0"/>
              <a:buChar char="–"/>
              <a:defRPr lang="it-IT" sz="1600" kern="12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+mn-ea"/>
                <a:cs typeface="Calibri" pitchFamily="34" charset="0"/>
              </a:defRPr>
            </a:lvl2pPr>
            <a:lvl3pPr algn="l" defTabSz="914400" rtl="0" eaLnBrk="1" latinLnBrk="0" hangingPunct="1">
              <a:spcBef>
                <a:spcPct val="20000"/>
              </a:spcBef>
              <a:buClr>
                <a:schemeClr val="accent1">
                  <a:lumMod val="75000"/>
                </a:schemeClr>
              </a:buClr>
              <a:buSzPct val="100000"/>
              <a:buFont typeface="Arial" pitchFamily="34" charset="0"/>
              <a:defRPr lang="it-IT" sz="1400" kern="1200" dirty="0" smtClean="0">
                <a:solidFill>
                  <a:schemeClr val="tx1">
                    <a:lumMod val="50000"/>
                  </a:schemeClr>
                </a:solidFill>
                <a:latin typeface="Calibri" pitchFamily="34" charset="0"/>
                <a:ea typeface="+mn-ea"/>
                <a:cs typeface="Calibri" pitchFamily="34" charset="0"/>
              </a:defRPr>
            </a:lvl3pPr>
            <a:lvl4pPr>
              <a:defRPr lang="it-IT" sz="1600" kern="1200" dirty="0" smtClean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</a:lstStyle>
          <a:p>
            <a:pPr marL="177800" marR="0" lvl="0" indent="-1778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olo e 2 testi a confron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23392" y="53695"/>
            <a:ext cx="11041227" cy="706090"/>
          </a:xfrm>
        </p:spPr>
        <p:txBody>
          <a:bodyPr/>
          <a:lstStyle/>
          <a:p>
            <a:r>
              <a:rPr lang="it-IT" dirty="0"/>
              <a:t>Fare clic per modificare lo stile del titolo</a:t>
            </a:r>
            <a:endParaRPr lang="en-US" dirty="0"/>
          </a:p>
        </p:txBody>
      </p:sp>
      <p:cxnSp>
        <p:nvCxnSpPr>
          <p:cNvPr id="10" name="Connettore 1 9"/>
          <p:cNvCxnSpPr/>
          <p:nvPr userDrawn="1"/>
        </p:nvCxnSpPr>
        <p:spPr>
          <a:xfrm>
            <a:off x="747448" y="776164"/>
            <a:ext cx="10944000" cy="0"/>
          </a:xfrm>
          <a:prstGeom prst="line">
            <a:avLst/>
          </a:prstGeom>
          <a:ln w="3175">
            <a:solidFill>
              <a:srgbClr val="2A6C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tangolo 10"/>
          <p:cNvSpPr/>
          <p:nvPr userDrawn="1"/>
        </p:nvSpPr>
        <p:spPr>
          <a:xfrm>
            <a:off x="0" y="660797"/>
            <a:ext cx="623392" cy="12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14"/>
          </p:nvPr>
        </p:nvSpPr>
        <p:spPr>
          <a:xfrm>
            <a:off x="624417" y="1773238"/>
            <a:ext cx="5376072" cy="4464050"/>
          </a:xfrm>
        </p:spPr>
        <p:txBody>
          <a:bodyPr/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</p:txBody>
      </p:sp>
      <p:sp>
        <p:nvSpPr>
          <p:cNvPr id="17" name="Segnaposto testo 16"/>
          <p:cNvSpPr>
            <a:spLocks noGrp="1"/>
          </p:cNvSpPr>
          <p:nvPr>
            <p:ph type="body" sz="quarter" idx="15"/>
          </p:nvPr>
        </p:nvSpPr>
        <p:spPr>
          <a:xfrm>
            <a:off x="6316376" y="1773238"/>
            <a:ext cx="5348243" cy="4464050"/>
          </a:xfrm>
        </p:spPr>
        <p:txBody>
          <a:bodyPr/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</p:txBody>
      </p:sp>
      <p:sp>
        <p:nvSpPr>
          <p:cNvPr id="19" name="Segnaposto testo 18"/>
          <p:cNvSpPr>
            <a:spLocks noGrp="1"/>
          </p:cNvSpPr>
          <p:nvPr>
            <p:ph type="body" sz="quarter" idx="16"/>
          </p:nvPr>
        </p:nvSpPr>
        <p:spPr>
          <a:xfrm>
            <a:off x="634603" y="980728"/>
            <a:ext cx="11030016" cy="648072"/>
          </a:xfrm>
        </p:spPr>
        <p:txBody>
          <a:bodyPr/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</p:txBody>
      </p:sp>
      <p:sp>
        <p:nvSpPr>
          <p:cNvPr id="13" name="Segnaposto numero diapositiva 3"/>
          <p:cNvSpPr txBox="1">
            <a:spLocks/>
          </p:cNvSpPr>
          <p:nvPr userDrawn="1"/>
        </p:nvSpPr>
        <p:spPr>
          <a:xfrm>
            <a:off x="527382" y="6358690"/>
            <a:ext cx="1185393" cy="2681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E775A-2F00-4858-9879-C4A5A59636B5}" type="slidenum">
              <a:rPr lang="en-US" sz="1200" kern="1200" noProof="0" smtClean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+mn-ea"/>
                <a:cs typeface="Corbe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lang="en-US" sz="1200" kern="1200" noProof="0" dirty="0">
              <a:solidFill>
                <a:schemeClr val="tx1">
                  <a:lumMod val="60000"/>
                  <a:lumOff val="40000"/>
                </a:schemeClr>
              </a:solidFill>
              <a:latin typeface="+mj-lt"/>
              <a:ea typeface="+mn-ea"/>
              <a:cs typeface="Corbel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ide bianca e 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8425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6000" y="5045566"/>
            <a:ext cx="1920000" cy="677384"/>
          </a:xfrm>
          <a:prstGeom prst="rect">
            <a:avLst/>
          </a:prstGeom>
        </p:spPr>
      </p:pic>
      <p:sp>
        <p:nvSpPr>
          <p:cNvPr id="9" name="Rettangolo 8"/>
          <p:cNvSpPr/>
          <p:nvPr userDrawn="1"/>
        </p:nvSpPr>
        <p:spPr>
          <a:xfrm>
            <a:off x="0" y="5934619"/>
            <a:ext cx="12192000" cy="908534"/>
          </a:xfrm>
          <a:prstGeom prst="rect">
            <a:avLst/>
          </a:prstGeom>
          <a:solidFill>
            <a:srgbClr val="E3201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499152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6338-E0E3-4C6E-8D46-4A4DA54998C7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F43E-B529-4C9F-B05F-308197B6C9E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8907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AB6338-E0E3-4C6E-8D46-4A4DA54998C7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6BF43E-B529-4C9F-B05F-308197B6C9E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4275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23392" y="44624"/>
            <a:ext cx="11041227" cy="70609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23392" y="1050934"/>
            <a:ext cx="11041227" cy="51454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Fare clic per modificare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1872437" y="6357959"/>
            <a:ext cx="74400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cs typeface="Corbel"/>
              </a:defRPr>
            </a:lvl1pPr>
          </a:lstStyle>
          <a:p>
            <a:endParaRPr lang="it-IT" dirty="0"/>
          </a:p>
        </p:txBody>
      </p:sp>
      <p:cxnSp>
        <p:nvCxnSpPr>
          <p:cNvPr id="9" name="Connettore 1 8"/>
          <p:cNvCxnSpPr/>
          <p:nvPr userDrawn="1"/>
        </p:nvCxnSpPr>
        <p:spPr>
          <a:xfrm>
            <a:off x="747448" y="776164"/>
            <a:ext cx="10944000" cy="0"/>
          </a:xfrm>
          <a:prstGeom prst="line">
            <a:avLst/>
          </a:prstGeom>
          <a:ln w="3175">
            <a:solidFill>
              <a:srgbClr val="2A6C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ttangolo 11"/>
          <p:cNvSpPr/>
          <p:nvPr userDrawn="1"/>
        </p:nvSpPr>
        <p:spPr>
          <a:xfrm>
            <a:off x="0" y="660797"/>
            <a:ext cx="623392" cy="126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800"/>
          </a:p>
        </p:txBody>
      </p:sp>
      <p:sp>
        <p:nvSpPr>
          <p:cNvPr id="11" name="Segnaposto numero diapositiva 3"/>
          <p:cNvSpPr txBox="1">
            <a:spLocks/>
          </p:cNvSpPr>
          <p:nvPr userDrawn="1"/>
        </p:nvSpPr>
        <p:spPr>
          <a:xfrm>
            <a:off x="527382" y="6358690"/>
            <a:ext cx="1185393" cy="268139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6E775A-2F00-4858-9879-C4A5A59636B5}" type="slidenum">
              <a:rPr lang="en-US" sz="1200" kern="1200" noProof="0" smtClean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  <a:ea typeface="+mn-ea"/>
                <a:cs typeface="Corbe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lang="en-US" sz="1200" kern="1200" noProof="0" dirty="0">
              <a:solidFill>
                <a:schemeClr val="tx1">
                  <a:lumMod val="60000"/>
                  <a:lumOff val="40000"/>
                </a:schemeClr>
              </a:solidFill>
              <a:latin typeface="+mj-lt"/>
              <a:ea typeface="+mn-ea"/>
              <a:cs typeface="Corbe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6" r:id="rId2"/>
    <p:sldLayoutId id="2147483695" r:id="rId3"/>
    <p:sldLayoutId id="2147483661" r:id="rId4"/>
    <p:sldLayoutId id="2147483681" r:id="rId5"/>
    <p:sldLayoutId id="2147483692" r:id="rId6"/>
    <p:sldLayoutId id="2147483696" r:id="rId7"/>
  </p:sldLayoutIdLst>
  <p:hf sldNum="0" hdr="0" ftr="0" dt="0"/>
  <p:txStyles>
    <p:titleStyle>
      <a:lvl1pPr algn="l" defTabSz="914400" rtl="0" eaLnBrk="1" latinLnBrk="0" hangingPunct="1">
        <a:lnSpc>
          <a:spcPts val="2400"/>
        </a:lnSpc>
        <a:spcBef>
          <a:spcPct val="0"/>
        </a:spcBef>
        <a:buNone/>
        <a:defRPr sz="2200" b="0" kern="1200">
          <a:solidFill>
            <a:schemeClr val="accent1"/>
          </a:solidFill>
          <a:latin typeface="Calibri" pitchFamily="34" charset="0"/>
          <a:ea typeface="+mj-ea"/>
          <a:cs typeface="Calibri" pitchFamily="34" charset="0"/>
        </a:defRPr>
      </a:lvl1pPr>
    </p:titleStyle>
    <p:bodyStyle>
      <a:lvl1pPr marL="177800" indent="-177800" algn="l" defTabSz="914400" rtl="0" eaLnBrk="1" latinLnBrk="0" hangingPunct="1">
        <a:spcBef>
          <a:spcPct val="20000"/>
        </a:spcBef>
        <a:buFontTx/>
        <a:buBlip>
          <a:blip r:embed="rId9"/>
        </a:buBlip>
        <a:defRPr sz="1600" kern="1200">
          <a:solidFill>
            <a:schemeClr val="tx1">
              <a:lumMod val="50000"/>
            </a:schemeClr>
          </a:solidFill>
          <a:latin typeface="Calibri" pitchFamily="34" charset="0"/>
          <a:ea typeface="+mn-ea"/>
          <a:cs typeface="Calibri" pitchFamily="34" charset="0"/>
        </a:defRPr>
      </a:lvl1pPr>
      <a:lvl2pPr marL="355600" indent="-177800" algn="l" defTabSz="914400" rtl="0" eaLnBrk="1" latinLnBrk="0" hangingPunct="1">
        <a:spcBef>
          <a:spcPct val="20000"/>
        </a:spcBef>
        <a:buClr>
          <a:schemeClr val="accent1">
            <a:lumMod val="75000"/>
          </a:schemeClr>
        </a:buClr>
        <a:buFont typeface="Arial" pitchFamily="34" charset="0"/>
        <a:buChar char="–"/>
        <a:defRPr sz="1600" kern="1200">
          <a:solidFill>
            <a:schemeClr val="tx1">
              <a:lumMod val="50000"/>
            </a:schemeClr>
          </a:solidFill>
          <a:latin typeface="Calibri" pitchFamily="34" charset="0"/>
          <a:ea typeface="+mn-ea"/>
          <a:cs typeface="Calibri" pitchFamily="34" charset="0"/>
        </a:defRPr>
      </a:lvl2pPr>
      <a:lvl3pPr marL="534988" indent="-179388" algn="l" defTabSz="914400" rtl="0" eaLnBrk="1" latinLnBrk="0" hangingPunct="1">
        <a:spcBef>
          <a:spcPct val="20000"/>
        </a:spcBef>
        <a:buClr>
          <a:schemeClr val="accent1">
            <a:lumMod val="75000"/>
          </a:schemeClr>
        </a:buClr>
        <a:buFont typeface="Arial" pitchFamily="34" charset="0"/>
        <a:buChar char="•"/>
        <a:defRPr sz="1400" kern="1200">
          <a:solidFill>
            <a:schemeClr val="tx1">
              <a:lumMod val="50000"/>
            </a:schemeClr>
          </a:solidFill>
          <a:latin typeface="Calibri" pitchFamily="34" charset="0"/>
          <a:ea typeface="+mn-ea"/>
          <a:cs typeface="Calibri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B6338-E0E3-4C6E-8D46-4A4DA54998C7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6BF43E-B529-4C9F-B05F-308197B6C9E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3406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A882B9-01F3-48B6-B0C7-8CE709BD2E0C}" type="datetimeFigureOut">
              <a:rPr lang="it-IT" smtClean="0"/>
              <a:t>14/03/2024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DA1C94-12B1-4542-900D-89DBE3EF815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4372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96000" y="1989000"/>
            <a:ext cx="10440000" cy="1162845"/>
          </a:xfrm>
        </p:spPr>
        <p:txBody>
          <a:bodyPr>
            <a:normAutofit/>
          </a:bodyPr>
          <a:lstStyle/>
          <a:p>
            <a:r>
              <a:rPr lang="it-IT" sz="3200" b="1" i="1" dirty="0"/>
              <a:t>Analisi territoriale dei nuovi Spazi </a:t>
            </a:r>
            <a:r>
              <a:rPr lang="it-IT" sz="3200" b="1" i="1" dirty="0" smtClean="0"/>
              <a:t>CSRC/WEMI </a:t>
            </a:r>
            <a:r>
              <a:rPr lang="it-IT" sz="3200" b="1" i="1" dirty="0"/>
              <a:t>e dei CAM</a:t>
            </a:r>
            <a:br>
              <a:rPr lang="it-IT" sz="3200" b="1" i="1" dirty="0"/>
            </a:br>
            <a:r>
              <a:rPr lang="it-IT" sz="3200" b="1" dirty="0"/>
              <a:t/>
            </a:r>
            <a:br>
              <a:rPr lang="it-IT" sz="3200" b="1" dirty="0"/>
            </a:br>
            <a:r>
              <a:rPr lang="it-IT" sz="1600" b="1" dirty="0"/>
              <a:t>Marzo 2024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OMEPAGE - Metasociale">
            <a:extLst>
              <a:ext uri="{FF2B5EF4-FFF2-40B4-BE49-F238E27FC236}">
                <a16:creationId xmlns:a16="http://schemas.microsoft.com/office/drawing/2014/main" id="{E18E35A8-FBEE-D551-9A1D-37DB7E0AE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001" y="5047020"/>
            <a:ext cx="2160000" cy="6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tangolo con angoli arrotondati 2">
            <a:extLst>
              <a:ext uri="{FF2B5EF4-FFF2-40B4-BE49-F238E27FC236}">
                <a16:creationId xmlns:a16="http://schemas.microsoft.com/office/drawing/2014/main" id="{A4992616-13C8-F123-DD31-47B7A1E25343}"/>
              </a:ext>
            </a:extLst>
          </p:cNvPr>
          <p:cNvSpPr/>
          <p:nvPr/>
        </p:nvSpPr>
        <p:spPr bwMode="auto">
          <a:xfrm>
            <a:off x="336000" y="5229000"/>
            <a:ext cx="4680000" cy="36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spcBef>
                <a:spcPct val="50000"/>
              </a:spcBef>
            </a:pPr>
            <a:r>
              <a:rPr lang="it-IT" sz="1600" b="1" dirty="0">
                <a:solidFill>
                  <a:srgbClr val="000000"/>
                </a:solidFill>
                <a:latin typeface="+mj-lt"/>
              </a:rPr>
              <a:t>Analisi effettuate tramite WELFARE INTELLIGENCE by</a:t>
            </a:r>
          </a:p>
        </p:txBody>
      </p:sp>
    </p:spTree>
    <p:extLst>
      <p:ext uri="{BB962C8B-B14F-4D97-AF65-F5344CB8AC3E}">
        <p14:creationId xmlns:p14="http://schemas.microsoft.com/office/powerpoint/2010/main" val="1696301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5231A8-08FB-B9F6-5FED-307DD82EE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z="2200" b="1" i="0" u="none" strike="noStrike" kern="1200" cap="none" spc="0" normalizeH="0" baseline="0" noProof="0" dirty="0">
                <a:ln>
                  <a:noFill/>
                </a:ln>
                <a:solidFill>
                  <a:srgbClr val="306661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Distribuzione territoriale dei diversi segmenti di Domanda – Stranieri</a:t>
            </a:r>
            <a:endParaRPr lang="it-IT" b="1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FCF2F1E-9584-8706-163C-B95DDA0A6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563" y="908999"/>
            <a:ext cx="3768619" cy="5764329"/>
          </a:xfrm>
        </p:spPr>
        <p:txBody>
          <a:bodyPr>
            <a:noAutofit/>
          </a:bodyPr>
          <a:lstStyle/>
          <a:p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… o della </a:t>
            </a:r>
            <a:r>
              <a:rPr lang="it-IT" sz="1600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Popolazione straniera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alla quale offrire ad es. corsi di lingua italiana</a:t>
            </a:r>
          </a:p>
          <a:p>
            <a:pPr marL="0" indent="0">
              <a:buNone/>
            </a:pPr>
            <a:endParaRPr lang="it-IT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it-IT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it-IT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it-IT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it-IT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it-IT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it-IT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r>
              <a:rPr lang="it-IT" sz="1600" kern="100" dirty="0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 potrebbero 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poi </a:t>
            </a:r>
            <a:r>
              <a:rPr lang="it-IT" sz="1600" kern="100" dirty="0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anche adottare </a:t>
            </a:r>
            <a:r>
              <a:rPr lang="it-IT" sz="1600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logiche di Hub &amp; </a:t>
            </a:r>
            <a:r>
              <a:rPr lang="it-IT" sz="1600" kern="100" dirty="0" err="1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Spoke</a:t>
            </a:r>
            <a:r>
              <a:rPr lang="it-IT" sz="1600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tra diverse Location 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modo da conformare </a:t>
            </a:r>
            <a:r>
              <a:rPr lang="it-IT" sz="1600" kern="100" dirty="0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l’erogazione 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dei Servizi a seconda delle caratteristiche della Popolazione residente nelle corrispettive service </a:t>
            </a:r>
            <a:r>
              <a:rPr lang="it-IT" sz="1600" kern="100" dirty="0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area</a:t>
            </a:r>
            <a:endParaRPr lang="it-IT" sz="16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magine 5" descr="Immagine che contiene testo, diagramma, mappa">
            <a:extLst>
              <a:ext uri="{FF2B5EF4-FFF2-40B4-BE49-F238E27FC236}">
                <a16:creationId xmlns:a16="http://schemas.microsoft.com/office/drawing/2014/main" id="{E48206E9-3450-B0FC-32B1-235C6210A7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700" y="908999"/>
            <a:ext cx="8153737" cy="576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822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5231A8-08FB-B9F6-5FED-307DD82EE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Distribuzione territoriale delle location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FCF2F1E-9584-8706-163C-B95DDA0A6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563" y="908999"/>
            <a:ext cx="3768619" cy="5764329"/>
          </a:xfrm>
        </p:spPr>
        <p:txBody>
          <a:bodyPr>
            <a:noAutofit/>
          </a:bodyPr>
          <a:lstStyle/>
          <a:p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Questa è la </a:t>
            </a:r>
            <a:r>
              <a:rPr lang="it-IT" sz="1600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distribuzione territoriale 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dei nuovi Spazi WEMI / Case di Quartiere (in rosso) e dei CAM (in blu)</a:t>
            </a:r>
          </a:p>
          <a:p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 osservano subito: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Distribuzione disomogenea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Vicinanza tra location</a:t>
            </a:r>
          </a:p>
          <a:p>
            <a:endParaRPr lang="it-IT" sz="1500" dirty="0"/>
          </a:p>
        </p:txBody>
      </p:sp>
      <p:pic>
        <p:nvPicPr>
          <p:cNvPr id="6" name="Immagine 5" descr="Immagine che contiene mappa, testo, diagramma, atlante">
            <a:extLst>
              <a:ext uri="{FF2B5EF4-FFF2-40B4-BE49-F238E27FC236}">
                <a16:creationId xmlns:a16="http://schemas.microsoft.com/office/drawing/2014/main" id="{7690B92A-D3FA-9872-D2F8-4FDC606C12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824" y="908998"/>
            <a:ext cx="8147614" cy="576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064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5231A8-08FB-B9F6-5FED-307DD82EE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Service area e sovrapposizioni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FCF2F1E-9584-8706-163C-B95DDA0A6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563" y="908999"/>
            <a:ext cx="3768619" cy="5764329"/>
          </a:xfrm>
        </p:spPr>
        <p:txBody>
          <a:bodyPr>
            <a:noAutofit/>
          </a:bodyPr>
          <a:lstStyle/>
          <a:p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Secondo l’approccio della “Città a 15’”, ad ogni location è stata associata una </a:t>
            </a:r>
            <a:r>
              <a:rPr lang="it-IT" sz="1600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Service area 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pari a 800 metri su strada (che corrispondono a 15’ a piedi).</a:t>
            </a:r>
          </a:p>
          <a:p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 osserva che 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it-IT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 aree servite da una location spesso appartengono a Municipi diversi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Esistono sovrapposizioni delle aree servite sia tra gli Spazi WEMI sia tra i CAM sia (a maggior ragione) tra le due tipologie di location  </a:t>
            </a:r>
          </a:p>
          <a:p>
            <a:endParaRPr lang="it-IT" sz="1500" dirty="0"/>
          </a:p>
        </p:txBody>
      </p:sp>
      <p:pic>
        <p:nvPicPr>
          <p:cNvPr id="5" name="Immagine 4" descr="Immagine che contiene testo, diagramma, mappa, visualizzazione">
            <a:extLst>
              <a:ext uri="{FF2B5EF4-FFF2-40B4-BE49-F238E27FC236}">
                <a16:creationId xmlns:a16="http://schemas.microsoft.com/office/drawing/2014/main" id="{EAEA99B8-6082-26BA-8555-BA5A9EB047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590" y="898980"/>
            <a:ext cx="8161786" cy="5770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061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5231A8-08FB-B9F6-5FED-307DD82EE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CAM con service area </a:t>
            </a:r>
            <a:r>
              <a:rPr lang="it-IT" b="1" dirty="0" err="1"/>
              <a:t>undipendenti</a:t>
            </a:r>
            <a:r>
              <a:rPr lang="it-IT" b="1" dirty="0"/>
              <a:t>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FCF2F1E-9584-8706-163C-B95DDA0A6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563" y="908999"/>
            <a:ext cx="3768619" cy="5764329"/>
          </a:xfrm>
        </p:spPr>
        <p:txBody>
          <a:bodyPr>
            <a:noAutofit/>
          </a:bodyPr>
          <a:lstStyle/>
          <a:p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14 CAM hanno </a:t>
            </a:r>
            <a:r>
              <a:rPr lang="it-IT" sz="1600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Service area che NON si sovrappongono 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territori già serviti da uno Spazio WEMI e quindi sono pienamente complementari </a:t>
            </a:r>
          </a:p>
          <a:p>
            <a:endParaRPr lang="it-IT" sz="1500" dirty="0"/>
          </a:p>
        </p:txBody>
      </p:sp>
      <p:pic>
        <p:nvPicPr>
          <p:cNvPr id="6" name="Immagine 5" descr="Immagine che contiene mappa, testo, diagramma, atlante">
            <a:extLst>
              <a:ext uri="{FF2B5EF4-FFF2-40B4-BE49-F238E27FC236}">
                <a16:creationId xmlns:a16="http://schemas.microsoft.com/office/drawing/2014/main" id="{908CF68C-F549-CDC4-0E62-2D4BA36763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822" y="908998"/>
            <a:ext cx="8147615" cy="576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702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5231A8-08FB-B9F6-5FED-307DD82EE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Livello di servizio territoriale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FCF2F1E-9584-8706-163C-B95DDA0A6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563" y="908999"/>
            <a:ext cx="3768619" cy="5764329"/>
          </a:xfrm>
        </p:spPr>
        <p:txBody>
          <a:bodyPr>
            <a:noAutofit/>
          </a:bodyPr>
          <a:lstStyle/>
          <a:p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Analizzando in dettaglio il territorio utilizzando la granularità delle Sezioni di censimento ISTAT (</a:t>
            </a:r>
            <a:r>
              <a:rPr lang="it-IT" sz="16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ossia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it-IT" sz="16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un mosaico di 7.077 partizioni micro-territoriali di Milano nelle quali abitano mediamente circa 200 persone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) risulta che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gran parte di Milano non è coperta 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dalla service area di alcuna Location (</a:t>
            </a:r>
            <a:r>
              <a:rPr lang="it-IT" sz="16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nè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it-IT" sz="1600" kern="100" dirty="0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CSRC/WEMI </a:t>
            </a:r>
            <a:r>
              <a:rPr lang="it-IT" sz="16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nè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CAM)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ci sono invece </a:t>
            </a:r>
            <a:r>
              <a:rPr lang="it-IT" sz="1600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aree territoriale sovra-servite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ossia che arrivano ad avere fino a 4 Location disponibili entro 800 metri / 15’ a piedi</a:t>
            </a:r>
          </a:p>
          <a:p>
            <a:endParaRPr lang="it-IT" sz="1500" dirty="0"/>
          </a:p>
        </p:txBody>
      </p:sp>
      <p:pic>
        <p:nvPicPr>
          <p:cNvPr id="5" name="Immagine 4" descr="Immagine che contiene diagramma, testo, mappa, visualizzazione">
            <a:extLst>
              <a:ext uri="{FF2B5EF4-FFF2-40B4-BE49-F238E27FC236}">
                <a16:creationId xmlns:a16="http://schemas.microsoft.com/office/drawing/2014/main" id="{FA343514-6D7D-C636-79E3-9E536D95D6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8930" y="908998"/>
            <a:ext cx="8147615" cy="576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24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5231A8-08FB-B9F6-5FED-307DD82EE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Comparazione tra livello di servizio e concentrazione della Popolazione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FCF2F1E-9584-8706-163C-B95DDA0A6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563" y="908999"/>
            <a:ext cx="3768619" cy="5764329"/>
          </a:xfrm>
        </p:spPr>
        <p:txBody>
          <a:bodyPr>
            <a:noAutofit/>
          </a:bodyPr>
          <a:lstStyle/>
          <a:p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 potrebbe pensare che le zone sovra-servite siano giustificate da una corrispettiva </a:t>
            </a:r>
            <a:r>
              <a:rPr lang="it-IT" sz="1600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concentrazione della Domanda da servire 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 non è così, </a:t>
            </a:r>
            <a:r>
              <a:rPr lang="it-IT" sz="1600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perchè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: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le zone servite e sovra-servite non sono necessariamente le più popolate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esistono zone densamente popolate che non sono servite né da Spazi WEMI né da CAM</a:t>
            </a:r>
          </a:p>
          <a:p>
            <a:endParaRPr lang="it-IT" sz="1500" dirty="0"/>
          </a:p>
        </p:txBody>
      </p:sp>
      <p:pic>
        <p:nvPicPr>
          <p:cNvPr id="6" name="Immagine 5" descr="Immagine che contiene testo, mappa, diagramma">
            <a:extLst>
              <a:ext uri="{FF2B5EF4-FFF2-40B4-BE49-F238E27FC236}">
                <a16:creationId xmlns:a16="http://schemas.microsoft.com/office/drawing/2014/main" id="{63BCC726-2CA6-9510-6EEC-CDD1C91DC1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822" y="908998"/>
            <a:ext cx="8147615" cy="576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178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5231A8-08FB-B9F6-5FED-307DD82EE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Analisi integrata delle </a:t>
            </a:r>
            <a:r>
              <a:rPr lang="it-IT" b="1" dirty="0" err="1"/>
              <a:t>Properties</a:t>
            </a:r>
            <a:r>
              <a:rPr lang="it-IT" b="1" dirty="0"/>
              <a:t> comunali</a:t>
            </a:r>
          </a:p>
        </p:txBody>
      </p:sp>
      <p:pic>
        <p:nvPicPr>
          <p:cNvPr id="5" name="Immagine 4" descr="Immagine che contiene testo, mappa, diagramma">
            <a:extLst>
              <a:ext uri="{FF2B5EF4-FFF2-40B4-BE49-F238E27FC236}">
                <a16:creationId xmlns:a16="http://schemas.microsoft.com/office/drawing/2014/main" id="{7E0D4602-2B3D-0E58-76E9-8B5F7CE0E39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999" y="909000"/>
            <a:ext cx="8104437" cy="5760000"/>
          </a:xfrm>
          <a:prstGeom prst="rect">
            <a:avLst/>
          </a:prstGeom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FCF2F1E-9584-8706-163C-B95DDA0A6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563" y="909001"/>
            <a:ext cx="4144437" cy="5040000"/>
          </a:xfrm>
        </p:spPr>
        <p:txBody>
          <a:bodyPr>
            <a:noAutofit/>
          </a:bodyPr>
          <a:lstStyle/>
          <a:p>
            <a:r>
              <a:rPr lang="it-IT" sz="15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Potrebbe essere interessante </a:t>
            </a:r>
            <a:r>
              <a:rPr lang="it-IT" sz="1500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analizzare in maniera integrata le diverse </a:t>
            </a:r>
            <a:r>
              <a:rPr lang="it-IT" sz="1500" kern="100" dirty="0" smtClean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proprietà e servizi sul territorio </a:t>
            </a:r>
            <a:r>
              <a:rPr lang="it-IT" sz="1500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del Comune </a:t>
            </a:r>
            <a:r>
              <a:rPr lang="it-IT" sz="15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funzione della coerenza della loro localizzazione rispetto alla concentrazione della popolazione da servire.</a:t>
            </a:r>
          </a:p>
          <a:p>
            <a:r>
              <a:rPr lang="it-IT" sz="15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questo esempio, </a:t>
            </a:r>
            <a:r>
              <a:rPr lang="it-IT" sz="1500" kern="100" dirty="0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CSRC/</a:t>
            </a:r>
            <a:r>
              <a:rPr lang="it-IT" sz="1500" kern="100" dirty="0" err="1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WEMi</a:t>
            </a:r>
            <a:r>
              <a:rPr lang="it-IT" sz="1500" kern="100" dirty="0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it-IT" sz="15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(in rosso) e ai CAM (in blu) abbiamo </a:t>
            </a:r>
            <a:r>
              <a:rPr lang="it-IT" sz="1500" kern="100" dirty="0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aggiunto le </a:t>
            </a:r>
            <a:r>
              <a:rPr lang="it-IT" sz="1500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Biblioteche </a:t>
            </a:r>
            <a:r>
              <a:rPr lang="it-IT" sz="15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(in verde) ma altre tipologie di location comunali potrebbero essere aggiunte.</a:t>
            </a:r>
          </a:p>
          <a:p>
            <a:r>
              <a:rPr lang="it-IT" sz="15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Adottando una visione integrata: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5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Alcune location risulterebbero indispensabili per servire determinate aree densamente abitate ma non coperte da altre Location comunali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5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Altre Location risulterebbero utili a rafforzare il servizio in zone già coperte ma molto densamente popolate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it-IT" sz="15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Altre ancora risulterebbero “ridondanti”  accentuando la sovra-copertura non giustificata di determinati </a:t>
            </a:r>
            <a:r>
              <a:rPr lang="it-IT" sz="1500" kern="100" dirty="0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territori</a:t>
            </a:r>
            <a:endParaRPr lang="it-IT" sz="15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729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5231A8-08FB-B9F6-5FED-307DD82EE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Distribuzione territoriale dei diversi segmenti di Domanda – Over 65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FCF2F1E-9584-8706-163C-B95DDA0A6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563" y="908999"/>
            <a:ext cx="3768619" cy="5764329"/>
          </a:xfrm>
        </p:spPr>
        <p:txBody>
          <a:bodyPr>
            <a:noAutofit/>
          </a:bodyPr>
          <a:lstStyle/>
          <a:p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 volessimo rendere più precisa ed efficace l’analisi, sia la strategicità territoriale di ogni location sia il catalogo di Servizi </a:t>
            </a:r>
            <a:r>
              <a:rPr lang="it-IT" sz="1600" kern="100" dirty="0" smtClean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offerti, si potrebbero valutare in 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funzione dei </a:t>
            </a:r>
            <a:r>
              <a:rPr lang="it-IT" sz="1600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diversi segmenti di Domanda 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da servire.</a:t>
            </a:r>
          </a:p>
          <a:p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Ad esempio, la distribuzione geografica degli </a:t>
            </a:r>
            <a:r>
              <a:rPr lang="it-IT" sz="1600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Over 65 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(e quindi la richiesta di servizi rivolti specificatamente a loro) è diversa dalla distribuzione della Popolazione complessiva…</a:t>
            </a:r>
          </a:p>
          <a:p>
            <a:r>
              <a:rPr lang="it-IT" sz="15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endParaRPr lang="it-IT" sz="1500" dirty="0"/>
          </a:p>
        </p:txBody>
      </p:sp>
      <p:pic>
        <p:nvPicPr>
          <p:cNvPr id="6" name="Immagine 5" descr="Immagine che contiene testo, diagramma, mappa, visualizzazione">
            <a:extLst>
              <a:ext uri="{FF2B5EF4-FFF2-40B4-BE49-F238E27FC236}">
                <a16:creationId xmlns:a16="http://schemas.microsoft.com/office/drawing/2014/main" id="{1FF9C52F-F194-86AB-0612-46966A4436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824" y="909000"/>
            <a:ext cx="8147613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911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5231A8-08FB-B9F6-5FED-307DD82EE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/>
              <a:t>Distribuzione territoriale dei diversi segmenti di Domanda – Ragazzi 6 – 14 anni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FCF2F1E-9584-8706-163C-B95DDA0A6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563" y="908999"/>
            <a:ext cx="3768619" cy="5764329"/>
          </a:xfrm>
        </p:spPr>
        <p:txBody>
          <a:bodyPr>
            <a:noAutofit/>
          </a:bodyPr>
          <a:lstStyle/>
          <a:p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… ed è diversa dalla distribuzione geografica dei </a:t>
            </a:r>
            <a:r>
              <a:rPr lang="it-IT" sz="1600" kern="100" dirty="0">
                <a:solidFill>
                  <a:srgbClr val="C00000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ragazzi di 6-14 anni</a:t>
            </a:r>
            <a:r>
              <a:rPr lang="it-IT" sz="16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ai quali rivolgere ad es. servizi di supporto scolastico / doposcuola…</a:t>
            </a:r>
          </a:p>
          <a:p>
            <a:r>
              <a:rPr lang="it-IT" sz="15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</a:p>
          <a:p>
            <a:endParaRPr lang="it-IT" sz="1500" dirty="0"/>
          </a:p>
        </p:txBody>
      </p:sp>
      <p:pic>
        <p:nvPicPr>
          <p:cNvPr id="8" name="Immagine 7" descr="Immagine che contiene testo, mappa, diagramma, atlante">
            <a:extLst>
              <a:ext uri="{FF2B5EF4-FFF2-40B4-BE49-F238E27FC236}">
                <a16:creationId xmlns:a16="http://schemas.microsoft.com/office/drawing/2014/main" id="{760B5586-332E-2D35-C41A-47EE390A93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000" y="909000"/>
            <a:ext cx="8153737" cy="576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8424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VALUE LAB Format">
  <a:themeElements>
    <a:clrScheme name="VALUE LAB">
      <a:dk1>
        <a:srgbClr val="3F3F3F"/>
      </a:dk1>
      <a:lt1>
        <a:srgbClr val="FFFFFF"/>
      </a:lt1>
      <a:dk2>
        <a:srgbClr val="E9A317"/>
      </a:dk2>
      <a:lt2>
        <a:srgbClr val="A5A5A5"/>
      </a:lt2>
      <a:accent1>
        <a:srgbClr val="306661"/>
      </a:accent1>
      <a:accent2>
        <a:srgbClr val="7AB8A3"/>
      </a:accent2>
      <a:accent3>
        <a:srgbClr val="C3DFD6"/>
      </a:accent3>
      <a:accent4>
        <a:srgbClr val="7B7B7B"/>
      </a:accent4>
      <a:accent5>
        <a:srgbClr val="A5A5A5"/>
      </a:accent5>
      <a:accent6>
        <a:srgbClr val="D8D8D8"/>
      </a:accent6>
      <a:hlink>
        <a:srgbClr val="AA4735"/>
      </a:hlink>
      <a:folHlink>
        <a:srgbClr val="7B7B7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95000"/>
          </a:schemeClr>
        </a:solidFill>
        <a:ln>
          <a:noFill/>
        </a:ln>
      </a:spPr>
      <a:bodyPr rtlCol="0" anchor="ctr">
        <a:noAutofit/>
      </a:bodyPr>
      <a:lstStyle>
        <a:defPPr>
          <a:spcBef>
            <a:spcPct val="50000"/>
          </a:spcBef>
          <a:defRPr sz="1600" dirty="0" err="1" smtClean="0">
            <a:solidFill>
              <a:srgbClr val="000000"/>
            </a:solidFill>
            <a:latin typeface="+mj-lt"/>
          </a:defRPr>
        </a:defPPr>
      </a:lstStyle>
      <a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a:style>
    </a:spDef>
    <a:txDef>
      <a:spPr/>
      <a:bodyPr wrap="none" rtlCol="0">
        <a:normAutofit/>
      </a:bodyPr>
      <a:lstStyle>
        <a:defPPr marL="177800" indent="-177800">
          <a:spcBef>
            <a:spcPct val="20000"/>
          </a:spcBef>
          <a:buBlip>
            <a:blip xmlns:r="http://schemas.openxmlformats.org/officeDocument/2006/relationships" r:embed="rId1"/>
          </a:buBlip>
          <a:defRPr sz="1600" dirty="0" err="1" smtClean="0">
            <a:solidFill>
              <a:srgbClr val="3F3F3F">
                <a:lumMod val="50000"/>
              </a:srgbClr>
            </a:solidFill>
            <a:latin typeface="Calibri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10368</TotalTime>
  <Words>597</Words>
  <Application>Microsoft Office PowerPoint</Application>
  <PresentationFormat>Widescreen</PresentationFormat>
  <Paragraphs>50</Paragraphs>
  <Slides>10</Slides>
  <Notes>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3</vt:i4>
      </vt:variant>
      <vt:variant>
        <vt:lpstr>Titoli diapositive</vt:lpstr>
      </vt:variant>
      <vt:variant>
        <vt:i4>10</vt:i4>
      </vt:variant>
    </vt:vector>
  </HeadingPairs>
  <TitlesOfParts>
    <vt:vector size="20" baseType="lpstr">
      <vt:lpstr>Aptos</vt:lpstr>
      <vt:lpstr>Arial</vt:lpstr>
      <vt:lpstr>Calibri</vt:lpstr>
      <vt:lpstr>Calibri Light</vt:lpstr>
      <vt:lpstr>Corbel</vt:lpstr>
      <vt:lpstr>Symbol</vt:lpstr>
      <vt:lpstr>Times New Roman</vt:lpstr>
      <vt:lpstr>VALUE LAB Format</vt:lpstr>
      <vt:lpstr>Personalizza struttura</vt:lpstr>
      <vt:lpstr>1_Personalizza struttura</vt:lpstr>
      <vt:lpstr>Analisi territoriale dei nuovi Spazi CSRC/WEMI e dei CAM  Marzo 2024</vt:lpstr>
      <vt:lpstr>Distribuzione territoriale delle location</vt:lpstr>
      <vt:lpstr>Service area e sovrapposizioni</vt:lpstr>
      <vt:lpstr>CAM con service area undipendenti </vt:lpstr>
      <vt:lpstr>Livello di servizio territoriale</vt:lpstr>
      <vt:lpstr>Comparazione tra livello di servizio e concentrazione della Popolazione</vt:lpstr>
      <vt:lpstr>Analisi integrata delle Properties comunali</vt:lpstr>
      <vt:lpstr>Distribuzione territoriale dei diversi segmenti di Domanda – Over 65</vt:lpstr>
      <vt:lpstr>Distribuzione territoriale dei diversi segmenti di Domanda – Ragazzi 6 – 14 anni</vt:lpstr>
      <vt:lpstr>Distribuzione territoriale dei diversi segmenti di Domanda – Stranieri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Laura</dc:creator>
  <cp:lastModifiedBy>Michele Petrelli</cp:lastModifiedBy>
  <cp:revision>232</cp:revision>
  <dcterms:created xsi:type="dcterms:W3CDTF">2014-02-05T09:21:48Z</dcterms:created>
  <dcterms:modified xsi:type="dcterms:W3CDTF">2024-03-14T10:13:44Z</dcterms:modified>
</cp:coreProperties>
</file>